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1" r:id="rId3"/>
    <p:sldId id="258" r:id="rId4"/>
    <p:sldId id="268" r:id="rId5"/>
    <p:sldId id="269" r:id="rId6"/>
    <p:sldId id="271" r:id="rId7"/>
    <p:sldId id="259" r:id="rId8"/>
    <p:sldId id="272" r:id="rId9"/>
    <p:sldId id="273" r:id="rId10"/>
    <p:sldId id="263" r:id="rId11"/>
    <p:sldId id="275" r:id="rId12"/>
    <p:sldId id="274" r:id="rId13"/>
    <p:sldId id="270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E6D5F-9DCA-45DB-BE4A-0E483D688AED}" v="4" dt="2021-10-04T16:15:11.933"/>
    <p1510:client id="{A435FBD1-9079-4AC3-9D59-C63CF6D54ABA}" v="98" dt="2021-09-29T20:54:52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Rodrigues" userId="S::jrodr@albeda.nl::9421133d-b03e-43ce-97e9-ee4ed500422a" providerId="AD" clId="Web-{7ACE6D5F-9DCA-45DB-BE4A-0E483D688AED}"/>
    <pc:docChg chg="modSld">
      <pc:chgData name="Joanna Rodrigues" userId="S::jrodr@albeda.nl::9421133d-b03e-43ce-97e9-ee4ed500422a" providerId="AD" clId="Web-{7ACE6D5F-9DCA-45DB-BE4A-0E483D688AED}" dt="2021-10-04T16:15:11.933" v="3"/>
      <pc:docMkLst>
        <pc:docMk/>
      </pc:docMkLst>
      <pc:sldChg chg="modSp">
        <pc:chgData name="Joanna Rodrigues" userId="S::jrodr@albeda.nl::9421133d-b03e-43ce-97e9-ee4ed500422a" providerId="AD" clId="Web-{7ACE6D5F-9DCA-45DB-BE4A-0E483D688AED}" dt="2021-10-04T13:31:21.181" v="0" actId="1076"/>
        <pc:sldMkLst>
          <pc:docMk/>
          <pc:sldMk cId="4039250704" sldId="271"/>
        </pc:sldMkLst>
        <pc:picChg chg="mod">
          <ac:chgData name="Joanna Rodrigues" userId="S::jrodr@albeda.nl::9421133d-b03e-43ce-97e9-ee4ed500422a" providerId="AD" clId="Web-{7ACE6D5F-9DCA-45DB-BE4A-0E483D688AED}" dt="2021-10-04T13:31:21.181" v="0" actId="1076"/>
          <ac:picMkLst>
            <pc:docMk/>
            <pc:sldMk cId="4039250704" sldId="271"/>
            <ac:picMk id="5" creationId="{0CAF8EA2-01D3-4A5E-8ABC-056FCF93A009}"/>
          </ac:picMkLst>
        </pc:picChg>
      </pc:sldChg>
      <pc:sldChg chg="addSp delSp modTransition addAnim delAnim">
        <pc:chgData name="Joanna Rodrigues" userId="S::jrodr@albeda.nl::9421133d-b03e-43ce-97e9-ee4ed500422a" providerId="AD" clId="Web-{7ACE6D5F-9DCA-45DB-BE4A-0E483D688AED}" dt="2021-10-04T16:15:11.933" v="3"/>
        <pc:sldMkLst>
          <pc:docMk/>
          <pc:sldMk cId="856930988" sldId="274"/>
        </pc:sldMkLst>
        <pc:picChg chg="add del">
          <ac:chgData name="Joanna Rodrigues" userId="S::jrodr@albeda.nl::9421133d-b03e-43ce-97e9-ee4ed500422a" providerId="AD" clId="Web-{7ACE6D5F-9DCA-45DB-BE4A-0E483D688AED}" dt="2021-10-04T15:54:27.848" v="2"/>
          <ac:picMkLst>
            <pc:docMk/>
            <pc:sldMk cId="856930988" sldId="274"/>
            <ac:picMk id="2" creationId="{2D9582F9-372D-4706-8256-FB575C5EA2FB}"/>
          </ac:picMkLst>
        </pc:picChg>
      </pc:sldChg>
    </pc:docChg>
  </pc:docChgLst>
  <pc:docChgLst>
    <pc:chgData name="Joanna Rodrigues" userId="9421133d-b03e-43ce-97e9-ee4ed500422a" providerId="ADAL" clId="{A435FBD1-9079-4AC3-9D59-C63CF6D54ABA}"/>
    <pc:docChg chg="undo custSel addSld delSld modSld sldOrd">
      <pc:chgData name="Joanna Rodrigues" userId="9421133d-b03e-43ce-97e9-ee4ed500422a" providerId="ADAL" clId="{A435FBD1-9079-4AC3-9D59-C63CF6D54ABA}" dt="2021-09-29T20:54:52.177" v="125"/>
      <pc:docMkLst>
        <pc:docMk/>
      </pc:docMkLst>
      <pc:sldChg chg="ord">
        <pc:chgData name="Joanna Rodrigues" userId="9421133d-b03e-43ce-97e9-ee4ed500422a" providerId="ADAL" clId="{A435FBD1-9079-4AC3-9D59-C63CF6D54ABA}" dt="2021-09-29T20:14:11.732" v="90"/>
        <pc:sldMkLst>
          <pc:docMk/>
          <pc:sldMk cId="4142343914" sldId="258"/>
        </pc:sldMkLst>
      </pc:sldChg>
      <pc:sldChg chg="addSp delSp modSp add mod modAnim">
        <pc:chgData name="Joanna Rodrigues" userId="9421133d-b03e-43ce-97e9-ee4ed500422a" providerId="ADAL" clId="{A435FBD1-9079-4AC3-9D59-C63CF6D54ABA}" dt="2021-09-29T20:45:48.406" v="113"/>
        <pc:sldMkLst>
          <pc:docMk/>
          <pc:sldMk cId="3948826341" sldId="259"/>
        </pc:sldMkLst>
        <pc:spChg chg="add mod">
          <ac:chgData name="Joanna Rodrigues" userId="9421133d-b03e-43ce-97e9-ee4ed500422a" providerId="ADAL" clId="{A435FBD1-9079-4AC3-9D59-C63CF6D54ABA}" dt="2021-09-29T20:11:46.970" v="69" actId="21"/>
          <ac:spMkLst>
            <pc:docMk/>
            <pc:sldMk cId="3948826341" sldId="259"/>
            <ac:spMk id="4" creationId="{11781CEB-D5F5-43F5-8380-DB24F24C8871}"/>
          </ac:spMkLst>
        </pc:spChg>
        <pc:spChg chg="del">
          <ac:chgData name="Joanna Rodrigues" userId="9421133d-b03e-43ce-97e9-ee4ed500422a" providerId="ADAL" clId="{A435FBD1-9079-4AC3-9D59-C63CF6D54ABA}" dt="2021-09-29T19:47:33.439" v="5"/>
          <ac:spMkLst>
            <pc:docMk/>
            <pc:sldMk cId="3948826341" sldId="259"/>
            <ac:spMk id="9" creationId="{116982B3-4919-4735-B8A9-04C44D009689}"/>
          </ac:spMkLst>
        </pc:spChg>
        <pc:spChg chg="add mod">
          <ac:chgData name="Joanna Rodrigues" userId="9421133d-b03e-43ce-97e9-ee4ed500422a" providerId="ADAL" clId="{A435FBD1-9079-4AC3-9D59-C63CF6D54ABA}" dt="2021-09-29T20:12:54.009" v="76" actId="478"/>
          <ac:spMkLst>
            <pc:docMk/>
            <pc:sldMk cId="3948826341" sldId="259"/>
            <ac:spMk id="10" creationId="{4D2266EE-5522-4019-A35C-A1A511CC9D1F}"/>
          </ac:spMkLst>
        </pc:spChg>
        <pc:picChg chg="add del mod">
          <ac:chgData name="Joanna Rodrigues" userId="9421133d-b03e-43ce-97e9-ee4ed500422a" providerId="ADAL" clId="{A435FBD1-9079-4AC3-9D59-C63CF6D54ABA}" dt="2021-09-29T20:12:54.009" v="76" actId="478"/>
          <ac:picMkLst>
            <pc:docMk/>
            <pc:sldMk cId="3948826341" sldId="259"/>
            <ac:picMk id="5" creationId="{5BCA3580-B958-47AC-B84D-7687E7BDDAC2}"/>
          </ac:picMkLst>
        </pc:picChg>
        <pc:picChg chg="add del mod">
          <ac:chgData name="Joanna Rodrigues" userId="9421133d-b03e-43ce-97e9-ee4ed500422a" providerId="ADAL" clId="{A435FBD1-9079-4AC3-9D59-C63CF6D54ABA}" dt="2021-09-29T20:11:46.970" v="69" actId="21"/>
          <ac:picMkLst>
            <pc:docMk/>
            <pc:sldMk cId="3948826341" sldId="259"/>
            <ac:picMk id="7" creationId="{BB6A8210-CDA2-41DE-8556-4D67A9EDA2B4}"/>
          </ac:picMkLst>
        </pc:picChg>
        <pc:picChg chg="add mod">
          <ac:chgData name="Joanna Rodrigues" userId="9421133d-b03e-43ce-97e9-ee4ed500422a" providerId="ADAL" clId="{A435FBD1-9079-4AC3-9D59-C63CF6D54ABA}" dt="2021-09-29T20:45:36.951" v="111" actId="1076"/>
          <ac:picMkLst>
            <pc:docMk/>
            <pc:sldMk cId="3948826341" sldId="259"/>
            <ac:picMk id="11" creationId="{F59A3C2F-73C5-406D-8171-0298AAE003CF}"/>
          </ac:picMkLst>
        </pc:picChg>
      </pc:sldChg>
      <pc:sldChg chg="addSp delSp modSp add mod setBg">
        <pc:chgData name="Joanna Rodrigues" userId="9421133d-b03e-43ce-97e9-ee4ed500422a" providerId="ADAL" clId="{A435FBD1-9079-4AC3-9D59-C63CF6D54ABA}" dt="2021-09-29T20:00:07.280" v="50" actId="26606"/>
        <pc:sldMkLst>
          <pc:docMk/>
          <pc:sldMk cId="547100618" sldId="263"/>
        </pc:sldMkLst>
        <pc:spChg chg="mod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2" creationId="{00000000-0000-0000-0000-000000000000}"/>
          </ac:spMkLst>
        </pc:spChg>
        <pc:spChg chg="mod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3" creationId="{0FDAF160-89CA-4D7D-849E-1B72EA0D9C07}"/>
          </ac:spMkLst>
        </pc:spChg>
        <pc:spChg chg="add del">
          <ac:chgData name="Joanna Rodrigues" userId="9421133d-b03e-43ce-97e9-ee4ed500422a" providerId="ADAL" clId="{A435FBD1-9079-4AC3-9D59-C63CF6D54ABA}" dt="2021-09-29T19:59:46.516" v="47" actId="26606"/>
          <ac:spMkLst>
            <pc:docMk/>
            <pc:sldMk cId="547100618" sldId="263"/>
            <ac:spMk id="10" creationId="{0BABF38A-8A0D-492E-BD20-6CF4D46B50BD}"/>
          </ac:spMkLst>
        </pc:spChg>
        <pc:spChg chg="add del">
          <ac:chgData name="Joanna Rodrigues" userId="9421133d-b03e-43ce-97e9-ee4ed500422a" providerId="ADAL" clId="{A435FBD1-9079-4AC3-9D59-C63CF6D54ABA}" dt="2021-09-29T19:59:46.516" v="47" actId="26606"/>
          <ac:spMkLst>
            <pc:docMk/>
            <pc:sldMk cId="547100618" sldId="263"/>
            <ac:spMk id="14" creationId="{8651CFA9-6065-4243-AC48-858E359780B1}"/>
          </ac:spMkLst>
        </pc:spChg>
        <pc:spChg chg="add del">
          <ac:chgData name="Joanna Rodrigues" userId="9421133d-b03e-43ce-97e9-ee4ed500422a" providerId="ADAL" clId="{A435FBD1-9079-4AC3-9D59-C63CF6D54ABA}" dt="2021-09-29T19:59:46.516" v="47" actId="26606"/>
          <ac:spMkLst>
            <pc:docMk/>
            <pc:sldMk cId="547100618" sldId="263"/>
            <ac:spMk id="16" creationId="{FBC8BBE5-981E-4B0B-9654-32B5668BFF31}"/>
          </ac:spMkLst>
        </pc:spChg>
        <pc:spChg chg="add del">
          <ac:chgData name="Joanna Rodrigues" userId="9421133d-b03e-43ce-97e9-ee4ed500422a" providerId="ADAL" clId="{A435FBD1-9079-4AC3-9D59-C63CF6D54ABA}" dt="2021-09-29T19:59:46.516" v="47" actId="26606"/>
          <ac:spMkLst>
            <pc:docMk/>
            <pc:sldMk cId="547100618" sldId="263"/>
            <ac:spMk id="22" creationId="{559FFC96-7206-4308-885C-87C51BE19468}"/>
          </ac:spMkLst>
        </pc:spChg>
        <pc:spChg chg="add del">
          <ac:chgData name="Joanna Rodrigues" userId="9421133d-b03e-43ce-97e9-ee4ed500422a" providerId="ADAL" clId="{A435FBD1-9079-4AC3-9D59-C63CF6D54ABA}" dt="2021-09-29T19:59:46.516" v="47" actId="26606"/>
          <ac:spMkLst>
            <pc:docMk/>
            <pc:sldMk cId="547100618" sldId="263"/>
            <ac:spMk id="24" creationId="{CA78804C-537C-4B62-9AA9-7CCC321C1986}"/>
          </ac:spMkLst>
        </pc:spChg>
        <pc:spChg chg="add del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26" creationId="{0BABF38A-8A0D-492E-BD20-6CF4D46B50BD}"/>
          </ac:spMkLst>
        </pc:spChg>
        <pc:spChg chg="add del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28" creationId="{8651CFA9-6065-4243-AC48-858E359780B1}"/>
          </ac:spMkLst>
        </pc:spChg>
        <pc:spChg chg="add del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29" creationId="{E8B2F707-EF35-4955-8439-F76145F3CD7E}"/>
          </ac:spMkLst>
        </pc:spChg>
        <pc:spChg chg="add del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30" creationId="{6E3BD6E7-B38D-4E49-AB74-A2B160730033}"/>
          </ac:spMkLst>
        </pc:spChg>
        <pc:spChg chg="add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36" creationId="{0BABF38A-8A0D-492E-BD20-6CF4D46B50BD}"/>
          </ac:spMkLst>
        </pc:spChg>
        <pc:spChg chg="add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40" creationId="{8651CFA9-6065-4243-AC48-858E359780B1}"/>
          </ac:spMkLst>
        </pc:spChg>
        <pc:spChg chg="add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42" creationId="{E8B2F707-EF35-4955-8439-F76145F3CD7E}"/>
          </ac:spMkLst>
        </pc:spChg>
        <pc:spChg chg="add">
          <ac:chgData name="Joanna Rodrigues" userId="9421133d-b03e-43ce-97e9-ee4ed500422a" providerId="ADAL" clId="{A435FBD1-9079-4AC3-9D59-C63CF6D54ABA}" dt="2021-09-29T20:00:07.280" v="50" actId="26606"/>
          <ac:spMkLst>
            <pc:docMk/>
            <pc:sldMk cId="547100618" sldId="263"/>
            <ac:spMk id="44" creationId="{33AB5E6C-A333-4B8A-92E2-99E87DABC015}"/>
          </ac:spMkLst>
        </pc:spChg>
        <pc:grpChg chg="add del">
          <ac:chgData name="Joanna Rodrigues" userId="9421133d-b03e-43ce-97e9-ee4ed500422a" providerId="ADAL" clId="{A435FBD1-9079-4AC3-9D59-C63CF6D54ABA}" dt="2021-09-29T19:59:46.516" v="47" actId="26606"/>
          <ac:grpSpMkLst>
            <pc:docMk/>
            <pc:sldMk cId="547100618" sldId="263"/>
            <ac:grpSpMk id="18" creationId="{005B469E-7DDA-4369-A7C8-289C68FE9A53}"/>
          </ac:grpSpMkLst>
        </pc:grpChg>
        <pc:grpChg chg="add del">
          <ac:chgData name="Joanna Rodrigues" userId="9421133d-b03e-43ce-97e9-ee4ed500422a" providerId="ADAL" clId="{A435FBD1-9079-4AC3-9D59-C63CF6D54ABA}" dt="2021-09-29T20:00:07.280" v="50" actId="26606"/>
          <ac:grpSpMkLst>
            <pc:docMk/>
            <pc:sldMk cId="547100618" sldId="263"/>
            <ac:grpSpMk id="20" creationId="{78597762-58E1-4E07-864C-D6AFE1B6658C}"/>
          </ac:grpSpMkLst>
        </pc:grpChg>
        <pc:grpChg chg="add">
          <ac:chgData name="Joanna Rodrigues" userId="9421133d-b03e-43ce-97e9-ee4ed500422a" providerId="ADAL" clId="{A435FBD1-9079-4AC3-9D59-C63CF6D54ABA}" dt="2021-09-29T20:00:07.280" v="50" actId="26606"/>
          <ac:grpSpMkLst>
            <pc:docMk/>
            <pc:sldMk cId="547100618" sldId="263"/>
            <ac:grpSpMk id="46" creationId="{F08F8D8B-6AF1-4B82-9475-839DD15169A5}"/>
          </ac:grpSpMkLst>
        </pc:grpChg>
        <pc:picChg chg="mod ord">
          <ac:chgData name="Joanna Rodrigues" userId="9421133d-b03e-43ce-97e9-ee4ed500422a" providerId="ADAL" clId="{A435FBD1-9079-4AC3-9D59-C63CF6D54ABA}" dt="2021-09-29T20:00:07.280" v="50" actId="26606"/>
          <ac:picMkLst>
            <pc:docMk/>
            <pc:sldMk cId="547100618" sldId="263"/>
            <ac:picMk id="4" creationId="{CE20DEDC-CA4F-40D2-A41C-634DA50DE64C}"/>
          </ac:picMkLst>
        </pc:picChg>
        <pc:picChg chg="mod ord">
          <ac:chgData name="Joanna Rodrigues" userId="9421133d-b03e-43ce-97e9-ee4ed500422a" providerId="ADAL" clId="{A435FBD1-9079-4AC3-9D59-C63CF6D54ABA}" dt="2021-09-29T20:00:07.280" v="50" actId="26606"/>
          <ac:picMkLst>
            <pc:docMk/>
            <pc:sldMk cId="547100618" sldId="263"/>
            <ac:picMk id="5" creationId="{850BF1DC-B676-4F61-97CD-145AF3477143}"/>
          </ac:picMkLst>
        </pc:picChg>
        <pc:picChg chg="add del">
          <ac:chgData name="Joanna Rodrigues" userId="9421133d-b03e-43ce-97e9-ee4ed500422a" providerId="ADAL" clId="{A435FBD1-9079-4AC3-9D59-C63CF6D54ABA}" dt="2021-09-29T19:59:46.516" v="47" actId="26606"/>
          <ac:picMkLst>
            <pc:docMk/>
            <pc:sldMk cId="547100618" sldId="263"/>
            <ac:picMk id="12" creationId="{BC526B7A-4801-4FD1-95C8-03AF22629E87}"/>
          </ac:picMkLst>
        </pc:picChg>
        <pc:picChg chg="add del">
          <ac:chgData name="Joanna Rodrigues" userId="9421133d-b03e-43ce-97e9-ee4ed500422a" providerId="ADAL" clId="{A435FBD1-9079-4AC3-9D59-C63CF6D54ABA}" dt="2021-09-29T20:00:07.280" v="50" actId="26606"/>
          <ac:picMkLst>
            <pc:docMk/>
            <pc:sldMk cId="547100618" sldId="263"/>
            <ac:picMk id="27" creationId="{BC526B7A-4801-4FD1-95C8-03AF22629E87}"/>
          </ac:picMkLst>
        </pc:picChg>
        <pc:picChg chg="add">
          <ac:chgData name="Joanna Rodrigues" userId="9421133d-b03e-43ce-97e9-ee4ed500422a" providerId="ADAL" clId="{A435FBD1-9079-4AC3-9D59-C63CF6D54ABA}" dt="2021-09-29T20:00:07.280" v="50" actId="26606"/>
          <ac:picMkLst>
            <pc:docMk/>
            <pc:sldMk cId="547100618" sldId="263"/>
            <ac:picMk id="38" creationId="{BC526B7A-4801-4FD1-95C8-03AF22629E87}"/>
          </ac:picMkLst>
        </pc:picChg>
      </pc:sldChg>
      <pc:sldChg chg="addSp delSp modSp mod modAnim">
        <pc:chgData name="Joanna Rodrigues" userId="9421133d-b03e-43ce-97e9-ee4ed500422a" providerId="ADAL" clId="{A435FBD1-9079-4AC3-9D59-C63CF6D54ABA}" dt="2021-09-29T20:44:34.083" v="107"/>
        <pc:sldMkLst>
          <pc:docMk/>
          <pc:sldMk cId="1097670285" sldId="269"/>
        </pc:sldMkLst>
        <pc:spChg chg="mod">
          <ac:chgData name="Joanna Rodrigues" userId="9421133d-b03e-43ce-97e9-ee4ed500422a" providerId="ADAL" clId="{A435FBD1-9079-4AC3-9D59-C63CF6D54ABA}" dt="2021-09-29T20:43:29.658" v="100" actId="1076"/>
          <ac:spMkLst>
            <pc:docMk/>
            <pc:sldMk cId="1097670285" sldId="269"/>
            <ac:spMk id="2" creationId="{7DC7D8D4-0A33-4ADC-8216-FF7CEA63DBD7}"/>
          </ac:spMkLst>
        </pc:spChg>
        <pc:spChg chg="mod">
          <ac:chgData name="Joanna Rodrigues" userId="9421133d-b03e-43ce-97e9-ee4ed500422a" providerId="ADAL" clId="{A435FBD1-9079-4AC3-9D59-C63CF6D54ABA}" dt="2021-09-29T20:43:36.874" v="101" actId="1076"/>
          <ac:spMkLst>
            <pc:docMk/>
            <pc:sldMk cId="1097670285" sldId="269"/>
            <ac:spMk id="3" creationId="{9B6071EB-45FC-4AB2-A397-B485D533647B}"/>
          </ac:spMkLst>
        </pc:spChg>
        <pc:picChg chg="add mod">
          <ac:chgData name="Joanna Rodrigues" userId="9421133d-b03e-43ce-97e9-ee4ed500422a" providerId="ADAL" clId="{A435FBD1-9079-4AC3-9D59-C63CF6D54ABA}" dt="2021-09-29T20:03:02.213" v="58" actId="1076"/>
          <ac:picMkLst>
            <pc:docMk/>
            <pc:sldMk cId="1097670285" sldId="269"/>
            <ac:picMk id="5" creationId="{F8E3990C-AF8A-4A3C-808C-F2F324AE97C8}"/>
          </ac:picMkLst>
        </pc:picChg>
        <pc:picChg chg="add del mod">
          <ac:chgData name="Joanna Rodrigues" userId="9421133d-b03e-43ce-97e9-ee4ed500422a" providerId="ADAL" clId="{A435FBD1-9079-4AC3-9D59-C63CF6D54ABA}" dt="2021-09-29T20:43:55.010" v="103" actId="21"/>
          <ac:picMkLst>
            <pc:docMk/>
            <pc:sldMk cId="1097670285" sldId="269"/>
            <ac:picMk id="6" creationId="{C47A2D73-666E-4501-9666-16EC2B0166E9}"/>
          </ac:picMkLst>
        </pc:picChg>
      </pc:sldChg>
      <pc:sldChg chg="new del">
        <pc:chgData name="Joanna Rodrigues" userId="9421133d-b03e-43ce-97e9-ee4ed500422a" providerId="ADAL" clId="{A435FBD1-9079-4AC3-9D59-C63CF6D54ABA}" dt="2021-09-29T19:45:02.046" v="2" actId="47"/>
        <pc:sldMkLst>
          <pc:docMk/>
          <pc:sldMk cId="433927388" sldId="271"/>
        </pc:sldMkLst>
      </pc:sldChg>
      <pc:sldChg chg="addSp delSp modSp new mod setBg modAnim">
        <pc:chgData name="Joanna Rodrigues" userId="9421133d-b03e-43ce-97e9-ee4ed500422a" providerId="ADAL" clId="{A435FBD1-9079-4AC3-9D59-C63CF6D54ABA}" dt="2021-09-29T20:46:43.154" v="116"/>
        <pc:sldMkLst>
          <pc:docMk/>
          <pc:sldMk cId="4039250704" sldId="271"/>
        </pc:sldMkLst>
        <pc:spChg chg="mod">
          <ac:chgData name="Joanna Rodrigues" userId="9421133d-b03e-43ce-97e9-ee4ed500422a" providerId="ADAL" clId="{A435FBD1-9079-4AC3-9D59-C63CF6D54ABA}" dt="2021-09-29T20:44:09.429" v="105" actId="26606"/>
          <ac:spMkLst>
            <pc:docMk/>
            <pc:sldMk cId="4039250704" sldId="271"/>
            <ac:spMk id="2" creationId="{406311C5-36BD-4F46-96BA-2B7D8224CAF9}"/>
          </ac:spMkLst>
        </pc:spChg>
        <pc:spChg chg="del">
          <ac:chgData name="Joanna Rodrigues" userId="9421133d-b03e-43ce-97e9-ee4ed500422a" providerId="ADAL" clId="{A435FBD1-9079-4AC3-9D59-C63CF6D54ABA}" dt="2021-09-29T19:50:00.837" v="10" actId="22"/>
          <ac:spMkLst>
            <pc:docMk/>
            <pc:sldMk cId="4039250704" sldId="271"/>
            <ac:spMk id="3" creationId="{4B002111-8BAA-442C-B604-19987A104EA6}"/>
          </ac:spMkLst>
        </pc:spChg>
        <pc:spChg chg="add">
          <ac:chgData name="Joanna Rodrigues" userId="9421133d-b03e-43ce-97e9-ee4ed500422a" providerId="ADAL" clId="{A435FBD1-9079-4AC3-9D59-C63CF6D54ABA}" dt="2021-09-29T20:44:09.429" v="105" actId="26606"/>
          <ac:spMkLst>
            <pc:docMk/>
            <pc:sldMk cId="4039250704" sldId="271"/>
            <ac:spMk id="13" creationId="{0BABF38A-8A0D-492E-BD20-6CF4D46B50BD}"/>
          </ac:spMkLst>
        </pc:spChg>
        <pc:spChg chg="add">
          <ac:chgData name="Joanna Rodrigues" userId="9421133d-b03e-43ce-97e9-ee4ed500422a" providerId="ADAL" clId="{A435FBD1-9079-4AC3-9D59-C63CF6D54ABA}" dt="2021-09-29T20:44:09.429" v="105" actId="26606"/>
          <ac:spMkLst>
            <pc:docMk/>
            <pc:sldMk cId="4039250704" sldId="271"/>
            <ac:spMk id="17" creationId="{729F2144-48B7-4730-955E-365ECED3ABE0}"/>
          </ac:spMkLst>
        </pc:spChg>
        <pc:spChg chg="add">
          <ac:chgData name="Joanna Rodrigues" userId="9421133d-b03e-43ce-97e9-ee4ed500422a" providerId="ADAL" clId="{A435FBD1-9079-4AC3-9D59-C63CF6D54ABA}" dt="2021-09-29T20:44:09.429" v="105" actId="26606"/>
          <ac:spMkLst>
            <pc:docMk/>
            <pc:sldMk cId="4039250704" sldId="271"/>
            <ac:spMk id="19" creationId="{E765FF50-D2F9-4A4F-86ED-F101E172BA93}"/>
          </ac:spMkLst>
        </pc:spChg>
        <pc:grpChg chg="add">
          <ac:chgData name="Joanna Rodrigues" userId="9421133d-b03e-43ce-97e9-ee4ed500422a" providerId="ADAL" clId="{A435FBD1-9079-4AC3-9D59-C63CF6D54ABA}" dt="2021-09-29T20:44:09.429" v="105" actId="26606"/>
          <ac:grpSpMkLst>
            <pc:docMk/>
            <pc:sldMk cId="4039250704" sldId="271"/>
            <ac:grpSpMk id="21" creationId="{DCBE13C2-9400-47F5-B3E1-54F1E6D25B73}"/>
          </ac:grpSpMkLst>
        </pc:grpChg>
        <pc:picChg chg="add mod">
          <ac:chgData name="Joanna Rodrigues" userId="9421133d-b03e-43ce-97e9-ee4ed500422a" providerId="ADAL" clId="{A435FBD1-9079-4AC3-9D59-C63CF6D54ABA}" dt="2021-09-29T20:44:09.429" v="105" actId="26606"/>
          <ac:picMkLst>
            <pc:docMk/>
            <pc:sldMk cId="4039250704" sldId="271"/>
            <ac:picMk id="5" creationId="{0CAF8EA2-01D3-4A5E-8ABC-056FCF93A009}"/>
          </ac:picMkLst>
        </pc:picChg>
        <pc:picChg chg="add mod ord">
          <ac:chgData name="Joanna Rodrigues" userId="9421133d-b03e-43ce-97e9-ee4ed500422a" providerId="ADAL" clId="{A435FBD1-9079-4AC3-9D59-C63CF6D54ABA}" dt="2021-09-29T20:45:05.701" v="108" actId="14100"/>
          <ac:picMkLst>
            <pc:docMk/>
            <pc:sldMk cId="4039250704" sldId="271"/>
            <ac:picMk id="7" creationId="{30E9FEFB-FC97-4376-9E51-81A94A6E3080}"/>
          </ac:picMkLst>
        </pc:picChg>
        <pc:picChg chg="add mod ord">
          <ac:chgData name="Joanna Rodrigues" userId="9421133d-b03e-43ce-97e9-ee4ed500422a" providerId="ADAL" clId="{A435FBD1-9079-4AC3-9D59-C63CF6D54ABA}" dt="2021-09-29T20:45:13.371" v="110" actId="1076"/>
          <ac:picMkLst>
            <pc:docMk/>
            <pc:sldMk cId="4039250704" sldId="271"/>
            <ac:picMk id="8" creationId="{A4D74714-852B-4BCF-80E3-E0EBDC9EDBA0}"/>
          </ac:picMkLst>
        </pc:picChg>
        <pc:picChg chg="add">
          <ac:chgData name="Joanna Rodrigues" userId="9421133d-b03e-43ce-97e9-ee4ed500422a" providerId="ADAL" clId="{A435FBD1-9079-4AC3-9D59-C63CF6D54ABA}" dt="2021-09-29T20:44:09.429" v="105" actId="26606"/>
          <ac:picMkLst>
            <pc:docMk/>
            <pc:sldMk cId="4039250704" sldId="271"/>
            <ac:picMk id="15" creationId="{BC526B7A-4801-4FD1-95C8-03AF22629E87}"/>
          </ac:picMkLst>
        </pc:picChg>
      </pc:sldChg>
      <pc:sldChg chg="addSp delSp modSp new mod">
        <pc:chgData name="Joanna Rodrigues" userId="9421133d-b03e-43ce-97e9-ee4ed500422a" providerId="ADAL" clId="{A435FBD1-9079-4AC3-9D59-C63CF6D54ABA}" dt="2021-09-29T20:13:46.117" v="88" actId="1076"/>
        <pc:sldMkLst>
          <pc:docMk/>
          <pc:sldMk cId="1803034633" sldId="272"/>
        </pc:sldMkLst>
        <pc:spChg chg="del">
          <ac:chgData name="Joanna Rodrigues" userId="9421133d-b03e-43ce-97e9-ee4ed500422a" providerId="ADAL" clId="{A435FBD1-9079-4AC3-9D59-C63CF6D54ABA}" dt="2021-09-29T19:54:47.892" v="14" actId="22"/>
          <ac:spMkLst>
            <pc:docMk/>
            <pc:sldMk cId="1803034633" sldId="272"/>
            <ac:spMk id="3" creationId="{72BB9AA4-1F91-459B-BAD0-306F8CD9A2F3}"/>
          </ac:spMkLst>
        </pc:spChg>
        <pc:spChg chg="add del mod">
          <ac:chgData name="Joanna Rodrigues" userId="9421133d-b03e-43ce-97e9-ee4ed500422a" providerId="ADAL" clId="{A435FBD1-9079-4AC3-9D59-C63CF6D54ABA}" dt="2021-09-29T20:13:20.481" v="81" actId="478"/>
          <ac:spMkLst>
            <pc:docMk/>
            <pc:sldMk cId="1803034633" sldId="272"/>
            <ac:spMk id="13" creationId="{D7C54EC6-4C19-4006-BBF2-3231C9E78B60}"/>
          </ac:spMkLst>
        </pc:spChg>
        <pc:spChg chg="add del mod">
          <ac:chgData name="Joanna Rodrigues" userId="9421133d-b03e-43ce-97e9-ee4ed500422a" providerId="ADAL" clId="{A435FBD1-9079-4AC3-9D59-C63CF6D54ABA}" dt="2021-09-29T20:13:31.655" v="84" actId="478"/>
          <ac:spMkLst>
            <pc:docMk/>
            <pc:sldMk cId="1803034633" sldId="272"/>
            <ac:spMk id="15" creationId="{797AA5D7-DDAB-4E3A-8DE8-08CF0AC6FBA7}"/>
          </ac:spMkLst>
        </pc:spChg>
        <pc:picChg chg="add del mod ord">
          <ac:chgData name="Joanna Rodrigues" userId="9421133d-b03e-43ce-97e9-ee4ed500422a" providerId="ADAL" clId="{A435FBD1-9079-4AC3-9D59-C63CF6D54ABA}" dt="2021-09-29T20:12:50.102" v="74" actId="21"/>
          <ac:picMkLst>
            <pc:docMk/>
            <pc:sldMk cId="1803034633" sldId="272"/>
            <ac:picMk id="5" creationId="{8B9958A0-408C-45D4-8FD0-6510FCC6292D}"/>
          </ac:picMkLst>
        </pc:picChg>
        <pc:picChg chg="add mod">
          <ac:chgData name="Joanna Rodrigues" userId="9421133d-b03e-43ce-97e9-ee4ed500422a" providerId="ADAL" clId="{A435FBD1-9079-4AC3-9D59-C63CF6D54ABA}" dt="2021-09-29T20:13:39.872" v="86" actId="1076"/>
          <ac:picMkLst>
            <pc:docMk/>
            <pc:sldMk cId="1803034633" sldId="272"/>
            <ac:picMk id="7" creationId="{D1A5FF07-9173-441F-82AF-755CCCEC1585}"/>
          </ac:picMkLst>
        </pc:picChg>
        <pc:picChg chg="add mod">
          <ac:chgData name="Joanna Rodrigues" userId="9421133d-b03e-43ce-97e9-ee4ed500422a" providerId="ADAL" clId="{A435FBD1-9079-4AC3-9D59-C63CF6D54ABA}" dt="2021-09-29T20:13:46.117" v="88" actId="1076"/>
          <ac:picMkLst>
            <pc:docMk/>
            <pc:sldMk cId="1803034633" sldId="272"/>
            <ac:picMk id="9" creationId="{ED1D4FDF-F63D-4EA4-B0E8-C7267DEC90A0}"/>
          </ac:picMkLst>
        </pc:picChg>
        <pc:picChg chg="add del mod">
          <ac:chgData name="Joanna Rodrigues" userId="9421133d-b03e-43ce-97e9-ee4ed500422a" providerId="ADAL" clId="{A435FBD1-9079-4AC3-9D59-C63CF6D54ABA}" dt="2021-09-29T19:58:31.630" v="25" actId="21"/>
          <ac:picMkLst>
            <pc:docMk/>
            <pc:sldMk cId="1803034633" sldId="272"/>
            <ac:picMk id="11" creationId="{17AAA796-A802-4281-BE79-5D9EF05D283E}"/>
          </ac:picMkLst>
        </pc:picChg>
      </pc:sldChg>
      <pc:sldChg chg="addSp delSp modSp new mod setBg modAnim">
        <pc:chgData name="Joanna Rodrigues" userId="9421133d-b03e-43ce-97e9-ee4ed500422a" providerId="ADAL" clId="{A435FBD1-9079-4AC3-9D59-C63CF6D54ABA}" dt="2021-09-29T20:54:52.177" v="125"/>
        <pc:sldMkLst>
          <pc:docMk/>
          <pc:sldMk cId="3198601933" sldId="273"/>
        </pc:sldMkLst>
        <pc:spChg chg="mod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2" creationId="{3E9B69F7-8B14-41BC-9B32-B34988D7AAFC}"/>
          </ac:spMkLst>
        </pc:spChg>
        <pc:spChg chg="del">
          <ac:chgData name="Joanna Rodrigues" userId="9421133d-b03e-43ce-97e9-ee4ed500422a" providerId="ADAL" clId="{A435FBD1-9079-4AC3-9D59-C63CF6D54ABA}" dt="2021-09-29T19:58:58.478" v="44" actId="26606"/>
          <ac:spMkLst>
            <pc:docMk/>
            <pc:sldMk cId="3198601933" sldId="273"/>
            <ac:spMk id="3" creationId="{E08D6690-D785-4E09-AB85-A0C710E3F8C6}"/>
          </ac:spMkLst>
        </pc:spChg>
        <pc:spChg chg="add del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9" creationId="{0BABF38A-8A0D-492E-BD20-6CF4D46B50BD}"/>
          </ac:spMkLst>
        </pc:spChg>
        <pc:spChg chg="add del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13" creationId="{DE61FBD7-E37C-4B38-BE44-A6D4978D7486}"/>
          </ac:spMkLst>
        </pc:spChg>
        <pc:spChg chg="add del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15" creationId="{392BFCFE-FD78-4EDF-BEFE-CC444DC5F307}"/>
          </ac:spMkLst>
        </pc:spChg>
        <pc:spChg chg="add del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21" creationId="{B629C0B3-01E5-4A82-B87C-62B1483F11B7}"/>
          </ac:spMkLst>
        </pc:spChg>
        <pc:spChg chg="add del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23" creationId="{D4DFA784-845D-4F99-B808-5C025E39B890}"/>
          </ac:spMkLst>
        </pc:spChg>
        <pc:spChg chg="add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28" creationId="{0BABF38A-8A0D-492E-BD20-6CF4D46B50BD}"/>
          </ac:spMkLst>
        </pc:spChg>
        <pc:spChg chg="add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32" creationId="{F1174801-1395-44C5-9B00-CCAC45C056E7}"/>
          </ac:spMkLst>
        </pc:spChg>
        <pc:spChg chg="add">
          <ac:chgData name="Joanna Rodrigues" userId="9421133d-b03e-43ce-97e9-ee4ed500422a" providerId="ADAL" clId="{A435FBD1-9079-4AC3-9D59-C63CF6D54ABA}" dt="2021-09-29T20:54:34.787" v="123" actId="26606"/>
          <ac:spMkLst>
            <pc:docMk/>
            <pc:sldMk cId="3198601933" sldId="273"/>
            <ac:spMk id="34" creationId="{8BADB362-9771-4A3C-B9E5-6777F34C5041}"/>
          </ac:spMkLst>
        </pc:spChg>
        <pc:grpChg chg="add del">
          <ac:chgData name="Joanna Rodrigues" userId="9421133d-b03e-43ce-97e9-ee4ed500422a" providerId="ADAL" clId="{A435FBD1-9079-4AC3-9D59-C63CF6D54ABA}" dt="2021-09-29T20:54:34.787" v="123" actId="26606"/>
          <ac:grpSpMkLst>
            <pc:docMk/>
            <pc:sldMk cId="3198601933" sldId="273"/>
            <ac:grpSpMk id="17" creationId="{0292BAD4-5BB2-4CD3-AB5B-C35EF9F7D2B4}"/>
          </ac:grpSpMkLst>
        </pc:grpChg>
        <pc:grpChg chg="add">
          <ac:chgData name="Joanna Rodrigues" userId="9421133d-b03e-43ce-97e9-ee4ed500422a" providerId="ADAL" clId="{A435FBD1-9079-4AC3-9D59-C63CF6D54ABA}" dt="2021-09-29T20:54:34.787" v="123" actId="26606"/>
          <ac:grpSpMkLst>
            <pc:docMk/>
            <pc:sldMk cId="3198601933" sldId="273"/>
            <ac:grpSpMk id="36" creationId="{644D4363-EDF7-455D-B83A-9343AD20F584}"/>
          </ac:grpSpMkLst>
        </pc:grpChg>
        <pc:picChg chg="add mod">
          <ac:chgData name="Joanna Rodrigues" userId="9421133d-b03e-43ce-97e9-ee4ed500422a" providerId="ADAL" clId="{A435FBD1-9079-4AC3-9D59-C63CF6D54ABA}" dt="2021-09-29T20:54:34.787" v="123" actId="26606"/>
          <ac:picMkLst>
            <pc:docMk/>
            <pc:sldMk cId="3198601933" sldId="273"/>
            <ac:picMk id="4" creationId="{CE4A6018-2597-44FD-B4F3-8F9932A5F703}"/>
          </ac:picMkLst>
        </pc:picChg>
        <pc:picChg chg="add mod">
          <ac:chgData name="Joanna Rodrigues" userId="9421133d-b03e-43ce-97e9-ee4ed500422a" providerId="ADAL" clId="{A435FBD1-9079-4AC3-9D59-C63CF6D54ABA}" dt="2021-09-29T20:54:34.787" v="123" actId="26606"/>
          <ac:picMkLst>
            <pc:docMk/>
            <pc:sldMk cId="3198601933" sldId="273"/>
            <ac:picMk id="6" creationId="{22926A9D-D00A-4118-A928-124658C6FFD6}"/>
          </ac:picMkLst>
        </pc:picChg>
        <pc:picChg chg="add del">
          <ac:chgData name="Joanna Rodrigues" userId="9421133d-b03e-43ce-97e9-ee4ed500422a" providerId="ADAL" clId="{A435FBD1-9079-4AC3-9D59-C63CF6D54ABA}" dt="2021-09-29T20:54:34.787" v="123" actId="26606"/>
          <ac:picMkLst>
            <pc:docMk/>
            <pc:sldMk cId="3198601933" sldId="273"/>
            <ac:picMk id="11" creationId="{BC526B7A-4801-4FD1-95C8-03AF22629E87}"/>
          </ac:picMkLst>
        </pc:picChg>
        <pc:picChg chg="add">
          <ac:chgData name="Joanna Rodrigues" userId="9421133d-b03e-43ce-97e9-ee4ed500422a" providerId="ADAL" clId="{A435FBD1-9079-4AC3-9D59-C63CF6D54ABA}" dt="2021-09-29T20:54:34.787" v="123" actId="26606"/>
          <ac:picMkLst>
            <pc:docMk/>
            <pc:sldMk cId="3198601933" sldId="273"/>
            <ac:picMk id="30" creationId="{BC526B7A-4801-4FD1-95C8-03AF22629E87}"/>
          </ac:picMkLst>
        </pc:picChg>
      </pc:sldChg>
      <pc:sldChg chg="addSp delSp modSp new mod setBg">
        <pc:chgData name="Joanna Rodrigues" userId="9421133d-b03e-43ce-97e9-ee4ed500422a" providerId="ADAL" clId="{A435FBD1-9079-4AC3-9D59-C63CF6D54ABA}" dt="2021-09-29T20:01:23.197" v="53" actId="26606"/>
        <pc:sldMkLst>
          <pc:docMk/>
          <pc:sldMk cId="856930988" sldId="274"/>
        </pc:sldMkLst>
        <pc:spChg chg="del">
          <ac:chgData name="Joanna Rodrigues" userId="9421133d-b03e-43ce-97e9-ee4ed500422a" providerId="ADAL" clId="{A435FBD1-9079-4AC3-9D59-C63CF6D54ABA}" dt="2021-09-29T20:01:23.197" v="53" actId="26606"/>
          <ac:spMkLst>
            <pc:docMk/>
            <pc:sldMk cId="856930988" sldId="274"/>
            <ac:spMk id="2" creationId="{9D5BE71C-843C-4C08-A0E7-FB7BDCC11FDF}"/>
          </ac:spMkLst>
        </pc:spChg>
        <pc:spChg chg="del">
          <ac:chgData name="Joanna Rodrigues" userId="9421133d-b03e-43ce-97e9-ee4ed500422a" providerId="ADAL" clId="{A435FBD1-9079-4AC3-9D59-C63CF6D54ABA}" dt="2021-09-29T20:01:23.197" v="53" actId="26606"/>
          <ac:spMkLst>
            <pc:docMk/>
            <pc:sldMk cId="856930988" sldId="274"/>
            <ac:spMk id="3" creationId="{50CC614A-2AC8-4104-82BF-284F3D9C7379}"/>
          </ac:spMkLst>
        </pc:spChg>
        <pc:spChg chg="add">
          <ac:chgData name="Joanna Rodrigues" userId="9421133d-b03e-43ce-97e9-ee4ed500422a" providerId="ADAL" clId="{A435FBD1-9079-4AC3-9D59-C63CF6D54ABA}" dt="2021-09-29T20:01:23.197" v="53" actId="26606"/>
          <ac:spMkLst>
            <pc:docMk/>
            <pc:sldMk cId="856930988" sldId="274"/>
            <ac:spMk id="10" creationId="{0BABF38A-8A0D-492E-BD20-6CF4D46B50BD}"/>
          </ac:spMkLst>
        </pc:spChg>
        <pc:spChg chg="add">
          <ac:chgData name="Joanna Rodrigues" userId="9421133d-b03e-43ce-97e9-ee4ed500422a" providerId="ADAL" clId="{A435FBD1-9079-4AC3-9D59-C63CF6D54ABA}" dt="2021-09-29T20:01:23.197" v="53" actId="26606"/>
          <ac:spMkLst>
            <pc:docMk/>
            <pc:sldMk cId="856930988" sldId="274"/>
            <ac:spMk id="14" creationId="{DE61FBD7-E37C-4B38-BE44-A6D4978D7486}"/>
          </ac:spMkLst>
        </pc:spChg>
        <pc:spChg chg="add">
          <ac:chgData name="Joanna Rodrigues" userId="9421133d-b03e-43ce-97e9-ee4ed500422a" providerId="ADAL" clId="{A435FBD1-9079-4AC3-9D59-C63CF6D54ABA}" dt="2021-09-29T20:01:23.197" v="53" actId="26606"/>
          <ac:spMkLst>
            <pc:docMk/>
            <pc:sldMk cId="856930988" sldId="274"/>
            <ac:spMk id="16" creationId="{392BFCFE-FD78-4EDF-BEFE-CC444DC5F307}"/>
          </ac:spMkLst>
        </pc:spChg>
        <pc:grpChg chg="add">
          <ac:chgData name="Joanna Rodrigues" userId="9421133d-b03e-43ce-97e9-ee4ed500422a" providerId="ADAL" clId="{A435FBD1-9079-4AC3-9D59-C63CF6D54ABA}" dt="2021-09-29T20:01:23.197" v="53" actId="26606"/>
          <ac:grpSpMkLst>
            <pc:docMk/>
            <pc:sldMk cId="856930988" sldId="274"/>
            <ac:grpSpMk id="20" creationId="{571A5182-88AD-4DEB-8200-5575BC81C26F}"/>
          </ac:grpSpMkLst>
        </pc:grpChg>
        <pc:picChg chg="add mod">
          <ac:chgData name="Joanna Rodrigues" userId="9421133d-b03e-43ce-97e9-ee4ed500422a" providerId="ADAL" clId="{A435FBD1-9079-4AC3-9D59-C63CF6D54ABA}" dt="2021-09-29T20:01:23.197" v="53" actId="26606"/>
          <ac:picMkLst>
            <pc:docMk/>
            <pc:sldMk cId="856930988" sldId="274"/>
            <ac:picMk id="5" creationId="{17751C79-B1DA-43A5-B519-8D556ED65587}"/>
          </ac:picMkLst>
        </pc:picChg>
        <pc:picChg chg="add">
          <ac:chgData name="Joanna Rodrigues" userId="9421133d-b03e-43ce-97e9-ee4ed500422a" providerId="ADAL" clId="{A435FBD1-9079-4AC3-9D59-C63CF6D54ABA}" dt="2021-09-29T20:01:23.197" v="53" actId="26606"/>
          <ac:picMkLst>
            <pc:docMk/>
            <pc:sldMk cId="856930988" sldId="274"/>
            <ac:picMk id="12" creationId="{BC526B7A-4801-4FD1-95C8-03AF22629E87}"/>
          </ac:picMkLst>
        </pc:picChg>
        <pc:picChg chg="add">
          <ac:chgData name="Joanna Rodrigues" userId="9421133d-b03e-43ce-97e9-ee4ed500422a" providerId="ADAL" clId="{A435FBD1-9079-4AC3-9D59-C63CF6D54ABA}" dt="2021-09-29T20:01:23.197" v="53" actId="26606"/>
          <ac:picMkLst>
            <pc:docMk/>
            <pc:sldMk cId="856930988" sldId="274"/>
            <ac:picMk id="18" creationId="{594C0E01-BC96-4381-99B4-038A5E1D99AC}"/>
          </ac:picMkLst>
        </pc:picChg>
      </pc:sldChg>
      <pc:sldChg chg="addSp delSp modSp new mod setBg">
        <pc:chgData name="Joanna Rodrigues" userId="9421133d-b03e-43ce-97e9-ee4ed500422a" providerId="ADAL" clId="{A435FBD1-9079-4AC3-9D59-C63CF6D54ABA}" dt="2021-09-29T20:49:24.464" v="118" actId="1076"/>
        <pc:sldMkLst>
          <pc:docMk/>
          <pc:sldMk cId="2354653818" sldId="275"/>
        </pc:sldMkLst>
        <pc:spChg chg="add del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2" creationId="{79F99689-BAF9-4C13-A677-7FCA0E8AEBC6}"/>
          </ac:spMkLst>
        </pc:spChg>
        <pc:spChg chg="add del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3" creationId="{5F15B394-495A-46E4-B1A2-72D76E5994A5}"/>
          </ac:spMkLst>
        </pc:spChg>
        <pc:spChg chg="add del">
          <ac:chgData name="Joanna Rodrigues" userId="9421133d-b03e-43ce-97e9-ee4ed500422a" providerId="ADAL" clId="{A435FBD1-9079-4AC3-9D59-C63CF6D54ABA}" dt="2021-09-29T20:05:42.141" v="64" actId="26606"/>
          <ac:spMkLst>
            <pc:docMk/>
            <pc:sldMk cId="2354653818" sldId="275"/>
            <ac:spMk id="10" creationId="{0BABF38A-8A0D-492E-BD20-6CF4D46B50BD}"/>
          </ac:spMkLst>
        </pc:spChg>
        <pc:spChg chg="add del">
          <ac:chgData name="Joanna Rodrigues" userId="9421133d-b03e-43ce-97e9-ee4ed500422a" providerId="ADAL" clId="{A435FBD1-9079-4AC3-9D59-C63CF6D54ABA}" dt="2021-09-29T20:05:42.141" v="64" actId="26606"/>
          <ac:spMkLst>
            <pc:docMk/>
            <pc:sldMk cId="2354653818" sldId="275"/>
            <ac:spMk id="14" creationId="{DE61FBD7-E37C-4B38-BE44-A6D4978D7486}"/>
          </ac:spMkLst>
        </pc:spChg>
        <pc:spChg chg="add del">
          <ac:chgData name="Joanna Rodrigues" userId="9421133d-b03e-43ce-97e9-ee4ed500422a" providerId="ADAL" clId="{A435FBD1-9079-4AC3-9D59-C63CF6D54ABA}" dt="2021-09-29T20:05:42.141" v="64" actId="26606"/>
          <ac:spMkLst>
            <pc:docMk/>
            <pc:sldMk cId="2354653818" sldId="275"/>
            <ac:spMk id="16" creationId="{34F8020C-60BB-4357-8207-13221A99AE19}"/>
          </ac:spMkLst>
        </pc:spChg>
        <pc:spChg chg="add del">
          <ac:chgData name="Joanna Rodrigues" userId="9421133d-b03e-43ce-97e9-ee4ed500422a" providerId="ADAL" clId="{A435FBD1-9079-4AC3-9D59-C63CF6D54ABA}" dt="2021-09-29T20:05:42.141" v="64" actId="26606"/>
          <ac:spMkLst>
            <pc:docMk/>
            <pc:sldMk cId="2354653818" sldId="275"/>
            <ac:spMk id="18" creationId="{20FB2548-F441-491F-B89E-C8122CA41560}"/>
          </ac:spMkLst>
        </pc:spChg>
        <pc:spChg chg="add del">
          <ac:chgData name="Joanna Rodrigues" userId="9421133d-b03e-43ce-97e9-ee4ed500422a" providerId="ADAL" clId="{A435FBD1-9079-4AC3-9D59-C63CF6D54ABA}" dt="2021-09-29T20:05:42.141" v="64" actId="26606"/>
          <ac:spMkLst>
            <pc:docMk/>
            <pc:sldMk cId="2354653818" sldId="275"/>
            <ac:spMk id="20" creationId="{392BFCFE-FD78-4EDF-BEFE-CC444DC5F307}"/>
          </ac:spMkLst>
        </pc:spChg>
        <pc:spChg chg="add del">
          <ac:chgData name="Joanna Rodrigues" userId="9421133d-b03e-43ce-97e9-ee4ed500422a" providerId="ADAL" clId="{A435FBD1-9079-4AC3-9D59-C63CF6D54ABA}" dt="2021-09-29T20:05:55.383" v="66" actId="26606"/>
          <ac:spMkLst>
            <pc:docMk/>
            <pc:sldMk cId="2354653818" sldId="275"/>
            <ac:spMk id="26" creationId="{A4FB2F27-3F7D-440E-A905-86607A926A29}"/>
          </ac:spMkLst>
        </pc:spChg>
        <pc:spChg chg="add del">
          <ac:chgData name="Joanna Rodrigues" userId="9421133d-b03e-43ce-97e9-ee4ed500422a" providerId="ADAL" clId="{A435FBD1-9079-4AC3-9D59-C63CF6D54ABA}" dt="2021-09-29T20:05:55.383" v="66" actId="26606"/>
          <ac:spMkLst>
            <pc:docMk/>
            <pc:sldMk cId="2354653818" sldId="275"/>
            <ac:spMk id="27" creationId="{AF678C14-A033-4139-BCA9-8382B039648B}"/>
          </ac:spMkLst>
        </pc:spChg>
        <pc:spChg chg="add del">
          <ac:chgData name="Joanna Rodrigues" userId="9421133d-b03e-43ce-97e9-ee4ed500422a" providerId="ADAL" clId="{A435FBD1-9079-4AC3-9D59-C63CF6D54ABA}" dt="2021-09-29T20:05:55.383" v="66" actId="26606"/>
          <ac:spMkLst>
            <pc:docMk/>
            <pc:sldMk cId="2354653818" sldId="275"/>
            <ac:spMk id="30" creationId="{79F99689-BAF9-4C13-A677-7FCA0E8AEBC6}"/>
          </ac:spMkLst>
        </pc:spChg>
        <pc:spChg chg="add del">
          <ac:chgData name="Joanna Rodrigues" userId="9421133d-b03e-43ce-97e9-ee4ed500422a" providerId="ADAL" clId="{A435FBD1-9079-4AC3-9D59-C63CF6D54ABA}" dt="2021-09-29T20:05:55.383" v="66" actId="26606"/>
          <ac:spMkLst>
            <pc:docMk/>
            <pc:sldMk cId="2354653818" sldId="275"/>
            <ac:spMk id="31" creationId="{5F15B394-495A-46E4-B1A2-72D76E5994A5}"/>
          </ac:spMkLst>
        </pc:spChg>
        <pc:spChg chg="add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33" creationId="{A4FB2F27-3F7D-440E-A905-86607A926A29}"/>
          </ac:spMkLst>
        </pc:spChg>
        <pc:spChg chg="add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34" creationId="{AF678C14-A033-4139-BCA9-8382B039648B}"/>
          </ac:spMkLst>
        </pc:spChg>
        <pc:spChg chg="add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35" creationId="{C2D5331B-6E57-4C50-8FBB-431781288905}"/>
          </ac:spMkLst>
        </pc:spChg>
        <pc:spChg chg="add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36" creationId="{79F99689-BAF9-4C13-A677-7FCA0E8AEBC6}"/>
          </ac:spMkLst>
        </pc:spChg>
        <pc:spChg chg="add">
          <ac:chgData name="Joanna Rodrigues" userId="9421133d-b03e-43ce-97e9-ee4ed500422a" providerId="ADAL" clId="{A435FBD1-9079-4AC3-9D59-C63CF6D54ABA}" dt="2021-09-29T20:05:55.414" v="67" actId="26606"/>
          <ac:spMkLst>
            <pc:docMk/>
            <pc:sldMk cId="2354653818" sldId="275"/>
            <ac:spMk id="39" creationId="{5F15B394-495A-46E4-B1A2-72D76E5994A5}"/>
          </ac:spMkLst>
        </pc:spChg>
        <pc:grpChg chg="add del">
          <ac:chgData name="Joanna Rodrigues" userId="9421133d-b03e-43ce-97e9-ee4ed500422a" providerId="ADAL" clId="{A435FBD1-9079-4AC3-9D59-C63CF6D54ABA}" dt="2021-09-29T20:05:42.141" v="64" actId="26606"/>
          <ac:grpSpMkLst>
            <pc:docMk/>
            <pc:sldMk cId="2354653818" sldId="275"/>
            <ac:grpSpMk id="22" creationId="{571A5182-88AD-4DEB-8200-5575BC81C26F}"/>
          </ac:grpSpMkLst>
        </pc:grpChg>
        <pc:grpChg chg="add del">
          <ac:chgData name="Joanna Rodrigues" userId="9421133d-b03e-43ce-97e9-ee4ed500422a" providerId="ADAL" clId="{A435FBD1-9079-4AC3-9D59-C63CF6D54ABA}" dt="2021-09-29T20:05:55.383" v="66" actId="26606"/>
          <ac:grpSpMkLst>
            <pc:docMk/>
            <pc:sldMk cId="2354653818" sldId="275"/>
            <ac:grpSpMk id="28" creationId="{3489A2D2-B3AA-488C-B20E-15DBB97548C6}"/>
          </ac:grpSpMkLst>
        </pc:grpChg>
        <pc:grpChg chg="add">
          <ac:chgData name="Joanna Rodrigues" userId="9421133d-b03e-43ce-97e9-ee4ed500422a" providerId="ADAL" clId="{A435FBD1-9079-4AC3-9D59-C63CF6D54ABA}" dt="2021-09-29T20:05:55.414" v="67" actId="26606"/>
          <ac:grpSpMkLst>
            <pc:docMk/>
            <pc:sldMk cId="2354653818" sldId="275"/>
            <ac:grpSpMk id="37" creationId="{E4A40E9D-B0FA-4A78-B58C-87A64C4FD5C8}"/>
          </ac:grpSpMkLst>
        </pc:grpChg>
        <pc:picChg chg="add mod">
          <ac:chgData name="Joanna Rodrigues" userId="9421133d-b03e-43ce-97e9-ee4ed500422a" providerId="ADAL" clId="{A435FBD1-9079-4AC3-9D59-C63CF6D54ABA}" dt="2021-09-29T20:05:55.414" v="67" actId="26606"/>
          <ac:picMkLst>
            <pc:docMk/>
            <pc:sldMk cId="2354653818" sldId="275"/>
            <ac:picMk id="5" creationId="{26B61082-87EA-4FDE-A08C-E7339A424897}"/>
          </ac:picMkLst>
        </pc:picChg>
        <pc:picChg chg="add mod">
          <ac:chgData name="Joanna Rodrigues" userId="9421133d-b03e-43ce-97e9-ee4ed500422a" providerId="ADAL" clId="{A435FBD1-9079-4AC3-9D59-C63CF6D54ABA}" dt="2021-09-29T20:49:24.464" v="118" actId="1076"/>
          <ac:picMkLst>
            <pc:docMk/>
            <pc:sldMk cId="2354653818" sldId="275"/>
            <ac:picMk id="7" creationId="{17A50FD4-3905-4AB2-A771-04B94144A46A}"/>
          </ac:picMkLst>
        </pc:picChg>
        <pc:picChg chg="add del">
          <ac:chgData name="Joanna Rodrigues" userId="9421133d-b03e-43ce-97e9-ee4ed500422a" providerId="ADAL" clId="{A435FBD1-9079-4AC3-9D59-C63CF6D54ABA}" dt="2021-09-29T20:05:42.141" v="64" actId="26606"/>
          <ac:picMkLst>
            <pc:docMk/>
            <pc:sldMk cId="2354653818" sldId="275"/>
            <ac:picMk id="12" creationId="{BC526B7A-4801-4FD1-95C8-03AF22629E87}"/>
          </ac:picMkLst>
        </pc:picChg>
      </pc:sldChg>
    </pc:docChg>
  </pc:docChgLst>
  <pc:docChgLst>
    <pc:chgData name="Joanna Rodrigues" userId="S::jrodr@albeda.nl::9421133d-b03e-43ce-97e9-ee4ed500422a" providerId="AD" clId="Web-{79A803A5-C0B7-770F-5250-3936D80A69E6}"/>
    <pc:docChg chg="modSld">
      <pc:chgData name="Joanna Rodrigues" userId="S::jrodr@albeda.nl::9421133d-b03e-43ce-97e9-ee4ed500422a" providerId="AD" clId="Web-{79A803A5-C0B7-770F-5250-3936D80A69E6}" dt="2021-10-06T14:53:46.187" v="25" actId="20577"/>
      <pc:docMkLst>
        <pc:docMk/>
      </pc:docMkLst>
      <pc:sldChg chg="modSp">
        <pc:chgData name="Joanna Rodrigues" userId="S::jrodr@albeda.nl::9421133d-b03e-43ce-97e9-ee4ed500422a" providerId="AD" clId="Web-{79A803A5-C0B7-770F-5250-3936D80A69E6}" dt="2021-10-06T14:53:46.187" v="25" actId="20577"/>
        <pc:sldMkLst>
          <pc:docMk/>
          <pc:sldMk cId="4142343914" sldId="258"/>
        </pc:sldMkLst>
        <pc:graphicFrameChg chg="modGraphic">
          <ac:chgData name="Joanna Rodrigues" userId="S::jrodr@albeda.nl::9421133d-b03e-43ce-97e9-ee4ed500422a" providerId="AD" clId="Web-{79A803A5-C0B7-770F-5250-3936D80A69E6}" dt="2021-10-06T14:53:46.187" v="25" actId="20577"/>
          <ac:graphicFrameMkLst>
            <pc:docMk/>
            <pc:sldMk cId="4142343914" sldId="258"/>
            <ac:graphicFrameMk id="5" creationId="{2BA951FD-EDE1-4517-9812-BAC69A57E2DF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0BA21-419E-4BE6-9887-B07523BF543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1E3BCDE-6B71-4B62-A5D0-951AFDF84BD7}">
      <dgm:prSet/>
      <dgm:spPr/>
      <dgm:t>
        <a:bodyPr/>
        <a:lstStyle/>
        <a:p>
          <a:r>
            <a:rPr lang="nl-NL" b="0" i="0"/>
            <a:t>8.30		Opstart en </a:t>
          </a:r>
          <a:r>
            <a:rPr lang="nl-NL" b="0" i="0" err="1"/>
            <a:t>aanwezigheids</a:t>
          </a:r>
          <a:r>
            <a:rPr lang="nl-NL" b="0" i="0"/>
            <a:t> registratie</a:t>
          </a:r>
          <a:endParaRPr lang="en-US"/>
        </a:p>
      </dgm:t>
    </dgm:pt>
    <dgm:pt modelId="{326763CA-6936-4B83-A4E4-C06C0FFFC32B}" type="parTrans" cxnId="{08FDA625-463F-4D1B-A928-46AD06DDA06B}">
      <dgm:prSet/>
      <dgm:spPr/>
      <dgm:t>
        <a:bodyPr/>
        <a:lstStyle/>
        <a:p>
          <a:endParaRPr lang="en-US"/>
        </a:p>
      </dgm:t>
    </dgm:pt>
    <dgm:pt modelId="{79F27D85-2A2B-4CCD-8C35-B069F4D99D12}" type="sibTrans" cxnId="{08FDA625-463F-4D1B-A928-46AD06DDA06B}">
      <dgm:prSet/>
      <dgm:spPr/>
      <dgm:t>
        <a:bodyPr/>
        <a:lstStyle/>
        <a:p>
          <a:endParaRPr lang="en-US"/>
        </a:p>
      </dgm:t>
    </dgm:pt>
    <dgm:pt modelId="{AC7175BF-0598-4B3B-B8FA-C0FECDE52203}">
      <dgm:prSet/>
      <dgm:spPr/>
      <dgm:t>
        <a:bodyPr/>
        <a:lstStyle/>
        <a:p>
          <a:r>
            <a:rPr lang="nl-NL" b="0" i="0"/>
            <a:t>8.45	          Terugblikken op vorige week</a:t>
          </a:r>
          <a:r>
            <a:rPr lang="nl-NL" b="0" i="0" baseline="0"/>
            <a:t> </a:t>
          </a:r>
          <a:r>
            <a:rPr lang="nl-NL" b="0" i="0"/>
            <a:t>stap </a:t>
          </a:r>
          <a:r>
            <a:rPr lang="nl-NL">
              <a:latin typeface="Century Gothic" panose="020F0302020204030204"/>
            </a:rPr>
            <a:t>3</a:t>
          </a:r>
          <a:endParaRPr lang="en-US"/>
        </a:p>
      </dgm:t>
    </dgm:pt>
    <dgm:pt modelId="{1CB91331-1710-4769-A84F-6A3D9D442235}" type="parTrans" cxnId="{69847C6E-3A81-467E-B23C-DF485BF38D54}">
      <dgm:prSet/>
      <dgm:spPr/>
      <dgm:t>
        <a:bodyPr/>
        <a:lstStyle/>
        <a:p>
          <a:endParaRPr lang="en-US"/>
        </a:p>
      </dgm:t>
    </dgm:pt>
    <dgm:pt modelId="{0D71467F-574E-4880-B996-B60ACEEE1778}" type="sibTrans" cxnId="{69847C6E-3A81-467E-B23C-DF485BF38D54}">
      <dgm:prSet/>
      <dgm:spPr/>
      <dgm:t>
        <a:bodyPr/>
        <a:lstStyle/>
        <a:p>
          <a:endParaRPr lang="en-US"/>
        </a:p>
      </dgm:t>
    </dgm:pt>
    <dgm:pt modelId="{43709266-7D34-4591-9CF6-DDDBED598FFC}">
      <dgm:prSet/>
      <dgm:spPr/>
      <dgm:t>
        <a:bodyPr/>
        <a:lstStyle/>
        <a:p>
          <a:pPr rtl="0"/>
          <a:r>
            <a:rPr lang="nl-NL" b="0" i="0" baseline="0"/>
            <a:t>9.00	Atherosclerose</a:t>
          </a:r>
          <a:r>
            <a:rPr lang="nl-NL" b="0" i="0" baseline="0">
              <a:latin typeface="Century Gothic" panose="020F0302020204030204"/>
            </a:rPr>
            <a:t> </a:t>
          </a:r>
          <a:r>
            <a:rPr lang="nl-NL" b="0" i="0" baseline="0">
              <a:sym typeface="Wingdings" panose="05000000000000000000" pitchFamily="2" charset="2"/>
            </a:rPr>
            <a:t></a:t>
          </a:r>
          <a:r>
            <a:rPr lang="nl-NL" b="0" i="0" baseline="0"/>
            <a:t> Inhoud</a:t>
          </a:r>
          <a:endParaRPr lang="en-US"/>
        </a:p>
      </dgm:t>
    </dgm:pt>
    <dgm:pt modelId="{F0C42DDA-D9E2-4F75-8CD9-A67D401B5042}" type="parTrans" cxnId="{7D0C528C-1F60-440E-AC75-355E23F9C398}">
      <dgm:prSet/>
      <dgm:spPr/>
      <dgm:t>
        <a:bodyPr/>
        <a:lstStyle/>
        <a:p>
          <a:endParaRPr lang="en-US"/>
        </a:p>
      </dgm:t>
    </dgm:pt>
    <dgm:pt modelId="{99FAC3FD-D17B-46E6-A5E6-4AD07ADDBB5A}" type="sibTrans" cxnId="{7D0C528C-1F60-440E-AC75-355E23F9C398}">
      <dgm:prSet/>
      <dgm:spPr/>
      <dgm:t>
        <a:bodyPr/>
        <a:lstStyle/>
        <a:p>
          <a:endParaRPr lang="en-US"/>
        </a:p>
      </dgm:t>
    </dgm:pt>
    <dgm:pt modelId="{1E0C901A-7109-487E-9C83-72CD3F4B1BF1}">
      <dgm:prSet/>
      <dgm:spPr/>
      <dgm:t>
        <a:bodyPr/>
        <a:lstStyle/>
        <a:p>
          <a:r>
            <a:rPr lang="nl-NL" b="0" i="0" baseline="0"/>
            <a:t>10</a:t>
          </a:r>
          <a:r>
            <a:rPr lang="nl-NL"/>
            <a:t>.00-10.15 	</a:t>
          </a:r>
          <a:r>
            <a:rPr lang="nl-NL" b="0" i="0" baseline="0"/>
            <a:t>Pauze</a:t>
          </a:r>
          <a:endParaRPr lang="en-US"/>
        </a:p>
      </dgm:t>
    </dgm:pt>
    <dgm:pt modelId="{55905D95-A656-42C1-8729-CE84F836DC1E}" type="parTrans" cxnId="{00EC1CA6-1C0A-4D69-AF1E-DBBC51EAA131}">
      <dgm:prSet/>
      <dgm:spPr/>
      <dgm:t>
        <a:bodyPr/>
        <a:lstStyle/>
        <a:p>
          <a:endParaRPr lang="en-US"/>
        </a:p>
      </dgm:t>
    </dgm:pt>
    <dgm:pt modelId="{C22CEE09-B8E2-4D01-8A94-0637DD3F9D70}" type="sibTrans" cxnId="{00EC1CA6-1C0A-4D69-AF1E-DBBC51EAA131}">
      <dgm:prSet/>
      <dgm:spPr/>
      <dgm:t>
        <a:bodyPr/>
        <a:lstStyle/>
        <a:p>
          <a:endParaRPr lang="en-US"/>
        </a:p>
      </dgm:t>
    </dgm:pt>
    <dgm:pt modelId="{57366759-AF6B-40A8-BA54-091497CD4F40}">
      <dgm:prSet/>
      <dgm:spPr/>
      <dgm:t>
        <a:bodyPr/>
        <a:lstStyle/>
        <a:p>
          <a:r>
            <a:rPr lang="nl-NL"/>
            <a:t>10.30		</a:t>
          </a:r>
          <a:r>
            <a:rPr lang="nl-NL" b="0" i="0" baseline="0"/>
            <a:t>uitwerken (Eindopdracht) Zelfstandig werken aan verschillende onderdelen (kiezen)</a:t>
          </a:r>
          <a:endParaRPr lang="en-US"/>
        </a:p>
      </dgm:t>
    </dgm:pt>
    <dgm:pt modelId="{955C9F7B-CC43-4EB9-8693-A59D437D1046}" type="parTrans" cxnId="{CF18346D-E733-478E-9960-4BB5E4A28570}">
      <dgm:prSet/>
      <dgm:spPr/>
      <dgm:t>
        <a:bodyPr/>
        <a:lstStyle/>
        <a:p>
          <a:endParaRPr lang="en-US"/>
        </a:p>
      </dgm:t>
    </dgm:pt>
    <dgm:pt modelId="{503ABC61-DDD9-450E-B4E8-E54985FAB896}" type="sibTrans" cxnId="{CF18346D-E733-478E-9960-4BB5E4A28570}">
      <dgm:prSet/>
      <dgm:spPr/>
      <dgm:t>
        <a:bodyPr/>
        <a:lstStyle/>
        <a:p>
          <a:endParaRPr lang="en-US"/>
        </a:p>
      </dgm:t>
    </dgm:pt>
    <dgm:pt modelId="{2F056352-262F-441D-B2F5-4FD6A3E25059}">
      <dgm:prSet/>
      <dgm:spPr/>
      <dgm:t>
        <a:bodyPr/>
        <a:lstStyle/>
        <a:p>
          <a:r>
            <a:rPr lang="nl-NL" b="0" i="0" baseline="0"/>
            <a:t>11.30		Evaluatie</a:t>
          </a:r>
          <a:endParaRPr lang="en-US"/>
        </a:p>
      </dgm:t>
    </dgm:pt>
    <dgm:pt modelId="{77F72314-6D4E-4FAD-BA92-6B9C6E87C856}" type="parTrans" cxnId="{2B98950D-C91B-403F-B29D-E21D2CDB6B84}">
      <dgm:prSet/>
      <dgm:spPr/>
      <dgm:t>
        <a:bodyPr/>
        <a:lstStyle/>
        <a:p>
          <a:endParaRPr lang="en-US"/>
        </a:p>
      </dgm:t>
    </dgm:pt>
    <dgm:pt modelId="{7CFA5B55-F230-43F5-B539-E3F41A7371A8}" type="sibTrans" cxnId="{2B98950D-C91B-403F-B29D-E21D2CDB6B84}">
      <dgm:prSet/>
      <dgm:spPr/>
      <dgm:t>
        <a:bodyPr/>
        <a:lstStyle/>
        <a:p>
          <a:endParaRPr lang="en-US"/>
        </a:p>
      </dgm:t>
    </dgm:pt>
    <dgm:pt modelId="{F1578B0C-AA2E-447F-B871-62E86D145BFA}">
      <dgm:prSet/>
      <dgm:spPr/>
      <dgm:t>
        <a:bodyPr/>
        <a:lstStyle/>
        <a:p>
          <a:pPr rtl="0"/>
          <a:r>
            <a:rPr lang="en-US"/>
            <a:t>9.15 </a:t>
          </a:r>
          <a:r>
            <a:rPr lang="en-US" err="1"/>
            <a:t>zelfstandig</a:t>
          </a:r>
          <a:r>
            <a:rPr lang="en-US"/>
            <a:t> </a:t>
          </a:r>
          <a:r>
            <a:rPr lang="en-US" err="1"/>
            <a:t>werken</a:t>
          </a:r>
          <a:r>
            <a:rPr lang="en-US"/>
            <a:t> in de </a:t>
          </a:r>
          <a:r>
            <a:rPr lang="en-US" err="1"/>
            <a:t>breake</a:t>
          </a:r>
          <a:r>
            <a:rPr lang="en-US"/>
            <a:t> out rooms</a:t>
          </a:r>
        </a:p>
      </dgm:t>
    </dgm:pt>
    <dgm:pt modelId="{56AF2AE7-33A1-4B5B-B975-9DEEC828E8F9}" type="parTrans" cxnId="{DED1C00A-55FD-4D06-9C4B-129D648921C6}">
      <dgm:prSet/>
      <dgm:spPr/>
    </dgm:pt>
    <dgm:pt modelId="{36E9B5C3-BD04-4F5B-9847-B63C3310ECB0}" type="sibTrans" cxnId="{DED1C00A-55FD-4D06-9C4B-129D648921C6}">
      <dgm:prSet/>
      <dgm:spPr/>
    </dgm:pt>
    <dgm:pt modelId="{C2072DBC-09E2-4031-B8F6-1BDED9A47112}" type="pres">
      <dgm:prSet presAssocID="{FA80BA21-419E-4BE6-9887-B07523BF5430}" presName="linear" presStyleCnt="0">
        <dgm:presLayoutVars>
          <dgm:animLvl val="lvl"/>
          <dgm:resizeHandles val="exact"/>
        </dgm:presLayoutVars>
      </dgm:prSet>
      <dgm:spPr/>
    </dgm:pt>
    <dgm:pt modelId="{A547FC45-2604-4EAA-94E2-0C1534E0590A}" type="pres">
      <dgm:prSet presAssocID="{21E3BCDE-6B71-4B62-A5D0-951AFDF84BD7}" presName="parentText" presStyleLbl="node1" presStyleIdx="0" presStyleCnt="7" custLinFactNeighborY="-93158">
        <dgm:presLayoutVars>
          <dgm:chMax val="0"/>
          <dgm:bulletEnabled val="1"/>
        </dgm:presLayoutVars>
      </dgm:prSet>
      <dgm:spPr/>
    </dgm:pt>
    <dgm:pt modelId="{979136FE-2A14-4998-807C-A7580E9FBDD9}" type="pres">
      <dgm:prSet presAssocID="{79F27D85-2A2B-4CCD-8C35-B069F4D99D12}" presName="spacer" presStyleCnt="0"/>
      <dgm:spPr/>
    </dgm:pt>
    <dgm:pt modelId="{06DFDDA1-C0D8-4751-AA79-357E8E3137DB}" type="pres">
      <dgm:prSet presAssocID="{AC7175BF-0598-4B3B-B8FA-C0FECDE5220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319B8CC-038A-475A-B262-340B78E9ECA5}" type="pres">
      <dgm:prSet presAssocID="{0D71467F-574E-4880-B996-B60ACEEE1778}" presName="spacer" presStyleCnt="0"/>
      <dgm:spPr/>
    </dgm:pt>
    <dgm:pt modelId="{DE4D3B7A-92C7-474E-AA66-1A9144D06BE1}" type="pres">
      <dgm:prSet presAssocID="{43709266-7D34-4591-9CF6-DDDBED598FF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7A9518A-7645-4932-B8F0-164BF83AAF10}" type="pres">
      <dgm:prSet presAssocID="{99FAC3FD-D17B-46E6-A5E6-4AD07ADDBB5A}" presName="spacer" presStyleCnt="0"/>
      <dgm:spPr/>
    </dgm:pt>
    <dgm:pt modelId="{4B0E96CF-8756-47E6-85CB-C0B0639B3CA0}" type="pres">
      <dgm:prSet presAssocID="{F1578B0C-AA2E-447F-B871-62E86D145BFA}" presName="parentText" presStyleLbl="node1" presStyleIdx="3" presStyleCnt="7" custLinFactNeighborY="-17940">
        <dgm:presLayoutVars>
          <dgm:chMax val="0"/>
          <dgm:bulletEnabled val="1"/>
        </dgm:presLayoutVars>
      </dgm:prSet>
      <dgm:spPr/>
    </dgm:pt>
    <dgm:pt modelId="{0F150901-7B42-4CEF-95E7-684F32109694}" type="pres">
      <dgm:prSet presAssocID="{36E9B5C3-BD04-4F5B-9847-B63C3310ECB0}" presName="spacer" presStyleCnt="0"/>
      <dgm:spPr/>
    </dgm:pt>
    <dgm:pt modelId="{878288F5-BEF1-4CD5-9926-B3F39E2F1AFD}" type="pres">
      <dgm:prSet presAssocID="{1E0C901A-7109-487E-9C83-72CD3F4B1B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DBB7454-4B88-46DC-A634-79AA265944F5}" type="pres">
      <dgm:prSet presAssocID="{C22CEE09-B8E2-4D01-8A94-0637DD3F9D70}" presName="spacer" presStyleCnt="0"/>
      <dgm:spPr/>
    </dgm:pt>
    <dgm:pt modelId="{B93570C4-0591-49A1-9550-36F773CE3E73}" type="pres">
      <dgm:prSet presAssocID="{57366759-AF6B-40A8-BA54-091497CD4F4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4CF889E-639C-4866-8415-70BCFB09BD73}" type="pres">
      <dgm:prSet presAssocID="{503ABC61-DDD9-450E-B4E8-E54985FAB896}" presName="spacer" presStyleCnt="0"/>
      <dgm:spPr/>
    </dgm:pt>
    <dgm:pt modelId="{CF69D017-6F29-4652-B130-F342213A9629}" type="pres">
      <dgm:prSet presAssocID="{2F056352-262F-441D-B2F5-4FD6A3E2505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ED1C00A-55FD-4D06-9C4B-129D648921C6}" srcId="{FA80BA21-419E-4BE6-9887-B07523BF5430}" destId="{F1578B0C-AA2E-447F-B871-62E86D145BFA}" srcOrd="3" destOrd="0" parTransId="{56AF2AE7-33A1-4B5B-B975-9DEEC828E8F9}" sibTransId="{36E9B5C3-BD04-4F5B-9847-B63C3310ECB0}"/>
    <dgm:cxn modelId="{2B98950D-C91B-403F-B29D-E21D2CDB6B84}" srcId="{FA80BA21-419E-4BE6-9887-B07523BF5430}" destId="{2F056352-262F-441D-B2F5-4FD6A3E25059}" srcOrd="6" destOrd="0" parTransId="{77F72314-6D4E-4FAD-BA92-6B9C6E87C856}" sibTransId="{7CFA5B55-F230-43F5-B539-E3F41A7371A8}"/>
    <dgm:cxn modelId="{B06FF10D-E482-4E88-9881-BF95F6ED8267}" type="presOf" srcId="{F1578B0C-AA2E-447F-B871-62E86D145BFA}" destId="{4B0E96CF-8756-47E6-85CB-C0B0639B3CA0}" srcOrd="0" destOrd="0" presId="urn:microsoft.com/office/officeart/2005/8/layout/vList2"/>
    <dgm:cxn modelId="{08FDA625-463F-4D1B-A928-46AD06DDA06B}" srcId="{FA80BA21-419E-4BE6-9887-B07523BF5430}" destId="{21E3BCDE-6B71-4B62-A5D0-951AFDF84BD7}" srcOrd="0" destOrd="0" parTransId="{326763CA-6936-4B83-A4E4-C06C0FFFC32B}" sibTransId="{79F27D85-2A2B-4CCD-8C35-B069F4D99D12}"/>
    <dgm:cxn modelId="{557E6041-2CA4-491A-B236-583DA6AFC6D1}" type="presOf" srcId="{AC7175BF-0598-4B3B-B8FA-C0FECDE52203}" destId="{06DFDDA1-C0D8-4751-AA79-357E8E3137DB}" srcOrd="0" destOrd="0" presId="urn:microsoft.com/office/officeart/2005/8/layout/vList2"/>
    <dgm:cxn modelId="{9390E868-A775-43B0-8315-14360E136A90}" type="presOf" srcId="{21E3BCDE-6B71-4B62-A5D0-951AFDF84BD7}" destId="{A547FC45-2604-4EAA-94E2-0C1534E0590A}" srcOrd="0" destOrd="0" presId="urn:microsoft.com/office/officeart/2005/8/layout/vList2"/>
    <dgm:cxn modelId="{239B714C-601E-4964-A0E2-87757158EE9F}" type="presOf" srcId="{1E0C901A-7109-487E-9C83-72CD3F4B1BF1}" destId="{878288F5-BEF1-4CD5-9926-B3F39E2F1AFD}" srcOrd="0" destOrd="0" presId="urn:microsoft.com/office/officeart/2005/8/layout/vList2"/>
    <dgm:cxn modelId="{CF18346D-E733-478E-9960-4BB5E4A28570}" srcId="{FA80BA21-419E-4BE6-9887-B07523BF5430}" destId="{57366759-AF6B-40A8-BA54-091497CD4F40}" srcOrd="5" destOrd="0" parTransId="{955C9F7B-CC43-4EB9-8693-A59D437D1046}" sibTransId="{503ABC61-DDD9-450E-B4E8-E54985FAB896}"/>
    <dgm:cxn modelId="{69847C6E-3A81-467E-B23C-DF485BF38D54}" srcId="{FA80BA21-419E-4BE6-9887-B07523BF5430}" destId="{AC7175BF-0598-4B3B-B8FA-C0FECDE52203}" srcOrd="1" destOrd="0" parTransId="{1CB91331-1710-4769-A84F-6A3D9D442235}" sibTransId="{0D71467F-574E-4880-B996-B60ACEEE1778}"/>
    <dgm:cxn modelId="{6C082E89-B96F-4B03-9AE6-4B197EBECBB8}" type="presOf" srcId="{57366759-AF6B-40A8-BA54-091497CD4F40}" destId="{B93570C4-0591-49A1-9550-36F773CE3E73}" srcOrd="0" destOrd="0" presId="urn:microsoft.com/office/officeart/2005/8/layout/vList2"/>
    <dgm:cxn modelId="{7D0C528C-1F60-440E-AC75-355E23F9C398}" srcId="{FA80BA21-419E-4BE6-9887-B07523BF5430}" destId="{43709266-7D34-4591-9CF6-DDDBED598FFC}" srcOrd="2" destOrd="0" parTransId="{F0C42DDA-D9E2-4F75-8CD9-A67D401B5042}" sibTransId="{99FAC3FD-D17B-46E6-A5E6-4AD07ADDBB5A}"/>
    <dgm:cxn modelId="{00EC1CA6-1C0A-4D69-AF1E-DBBC51EAA131}" srcId="{FA80BA21-419E-4BE6-9887-B07523BF5430}" destId="{1E0C901A-7109-487E-9C83-72CD3F4B1BF1}" srcOrd="4" destOrd="0" parTransId="{55905D95-A656-42C1-8729-CE84F836DC1E}" sibTransId="{C22CEE09-B8E2-4D01-8A94-0637DD3F9D70}"/>
    <dgm:cxn modelId="{8C90BBAC-6459-4DE3-9CB0-BE5413C16AC2}" type="presOf" srcId="{FA80BA21-419E-4BE6-9887-B07523BF5430}" destId="{C2072DBC-09E2-4031-B8F6-1BDED9A47112}" srcOrd="0" destOrd="0" presId="urn:microsoft.com/office/officeart/2005/8/layout/vList2"/>
    <dgm:cxn modelId="{B283A6DC-383C-45AD-B182-F9081B454D7D}" type="presOf" srcId="{2F056352-262F-441D-B2F5-4FD6A3E25059}" destId="{CF69D017-6F29-4652-B130-F342213A9629}" srcOrd="0" destOrd="0" presId="urn:microsoft.com/office/officeart/2005/8/layout/vList2"/>
    <dgm:cxn modelId="{A2C549E7-BFEC-456B-AB9E-B1D6A2DAD05E}" type="presOf" srcId="{43709266-7D34-4591-9CF6-DDDBED598FFC}" destId="{DE4D3B7A-92C7-474E-AA66-1A9144D06BE1}" srcOrd="0" destOrd="0" presId="urn:microsoft.com/office/officeart/2005/8/layout/vList2"/>
    <dgm:cxn modelId="{7B901882-6FDD-4E2B-BF11-88324697C2BC}" type="presParOf" srcId="{C2072DBC-09E2-4031-B8F6-1BDED9A47112}" destId="{A547FC45-2604-4EAA-94E2-0C1534E0590A}" srcOrd="0" destOrd="0" presId="urn:microsoft.com/office/officeart/2005/8/layout/vList2"/>
    <dgm:cxn modelId="{24D9D0AA-6140-471C-8181-C58D2EC1E01E}" type="presParOf" srcId="{C2072DBC-09E2-4031-B8F6-1BDED9A47112}" destId="{979136FE-2A14-4998-807C-A7580E9FBDD9}" srcOrd="1" destOrd="0" presId="urn:microsoft.com/office/officeart/2005/8/layout/vList2"/>
    <dgm:cxn modelId="{FD8D82DA-D137-4859-B8F3-54557459717A}" type="presParOf" srcId="{C2072DBC-09E2-4031-B8F6-1BDED9A47112}" destId="{06DFDDA1-C0D8-4751-AA79-357E8E3137DB}" srcOrd="2" destOrd="0" presId="urn:microsoft.com/office/officeart/2005/8/layout/vList2"/>
    <dgm:cxn modelId="{1AA5B169-4F77-4938-867D-FE3082B8AB48}" type="presParOf" srcId="{C2072DBC-09E2-4031-B8F6-1BDED9A47112}" destId="{7319B8CC-038A-475A-B262-340B78E9ECA5}" srcOrd="3" destOrd="0" presId="urn:microsoft.com/office/officeart/2005/8/layout/vList2"/>
    <dgm:cxn modelId="{42AA3CF5-5C19-4D24-BE11-13611BD6E876}" type="presParOf" srcId="{C2072DBC-09E2-4031-B8F6-1BDED9A47112}" destId="{DE4D3B7A-92C7-474E-AA66-1A9144D06BE1}" srcOrd="4" destOrd="0" presId="urn:microsoft.com/office/officeart/2005/8/layout/vList2"/>
    <dgm:cxn modelId="{6AA40F01-B6C1-48C0-8172-6F5AC845BF86}" type="presParOf" srcId="{C2072DBC-09E2-4031-B8F6-1BDED9A47112}" destId="{E7A9518A-7645-4932-B8F0-164BF83AAF10}" srcOrd="5" destOrd="0" presId="urn:microsoft.com/office/officeart/2005/8/layout/vList2"/>
    <dgm:cxn modelId="{C8FE764E-1D7C-4F86-98BD-64854D79DC25}" type="presParOf" srcId="{C2072DBC-09E2-4031-B8F6-1BDED9A47112}" destId="{4B0E96CF-8756-47E6-85CB-C0B0639B3CA0}" srcOrd="6" destOrd="0" presId="urn:microsoft.com/office/officeart/2005/8/layout/vList2"/>
    <dgm:cxn modelId="{D4B136D3-67CD-4481-A137-7A851186E010}" type="presParOf" srcId="{C2072DBC-09E2-4031-B8F6-1BDED9A47112}" destId="{0F150901-7B42-4CEF-95E7-684F32109694}" srcOrd="7" destOrd="0" presId="urn:microsoft.com/office/officeart/2005/8/layout/vList2"/>
    <dgm:cxn modelId="{7702E740-2461-4D7F-867B-70707119FE41}" type="presParOf" srcId="{C2072DBC-09E2-4031-B8F6-1BDED9A47112}" destId="{878288F5-BEF1-4CD5-9926-B3F39E2F1AFD}" srcOrd="8" destOrd="0" presId="urn:microsoft.com/office/officeart/2005/8/layout/vList2"/>
    <dgm:cxn modelId="{007C1AD6-A987-4E64-B66D-82434F8B59EA}" type="presParOf" srcId="{C2072DBC-09E2-4031-B8F6-1BDED9A47112}" destId="{ADBB7454-4B88-46DC-A634-79AA265944F5}" srcOrd="9" destOrd="0" presId="urn:microsoft.com/office/officeart/2005/8/layout/vList2"/>
    <dgm:cxn modelId="{3A6EED65-8893-4F26-9F51-B2DA47F382AB}" type="presParOf" srcId="{C2072DBC-09E2-4031-B8F6-1BDED9A47112}" destId="{B93570C4-0591-49A1-9550-36F773CE3E73}" srcOrd="10" destOrd="0" presId="urn:microsoft.com/office/officeart/2005/8/layout/vList2"/>
    <dgm:cxn modelId="{71880244-D2B5-477E-914D-AAEDF0865271}" type="presParOf" srcId="{C2072DBC-09E2-4031-B8F6-1BDED9A47112}" destId="{44CF889E-639C-4866-8415-70BCFB09BD73}" srcOrd="11" destOrd="0" presId="urn:microsoft.com/office/officeart/2005/8/layout/vList2"/>
    <dgm:cxn modelId="{27D62E3B-A96E-4033-BC52-8324841A22DC}" type="presParOf" srcId="{C2072DBC-09E2-4031-B8F6-1BDED9A47112}" destId="{CF69D017-6F29-4652-B130-F342213A962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130AE6-0A53-4637-ACD3-5613259568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2015BF3-5AEC-4605-88E0-1D2EE265CF4A}">
      <dgm:prSet/>
      <dgm:spPr/>
      <dgm:t>
        <a:bodyPr/>
        <a:lstStyle/>
        <a:p>
          <a:r>
            <a:rPr lang="nl-NL"/>
            <a:t>Keuze…</a:t>
          </a:r>
          <a:endParaRPr lang="en-US"/>
        </a:p>
      </dgm:t>
    </dgm:pt>
    <dgm:pt modelId="{65B0D27E-2BBB-41F9-A505-25F6222245B4}" type="parTrans" cxnId="{5BD61786-06A4-466E-A3B6-7D03C9D969F6}">
      <dgm:prSet/>
      <dgm:spPr/>
      <dgm:t>
        <a:bodyPr/>
        <a:lstStyle/>
        <a:p>
          <a:endParaRPr lang="en-US"/>
        </a:p>
      </dgm:t>
    </dgm:pt>
    <dgm:pt modelId="{E7EBF01F-B22D-4BF5-8EC5-13F202E7A655}" type="sibTrans" cxnId="{5BD61786-06A4-466E-A3B6-7D03C9D969F6}">
      <dgm:prSet/>
      <dgm:spPr/>
      <dgm:t>
        <a:bodyPr/>
        <a:lstStyle/>
        <a:p>
          <a:endParaRPr lang="en-US"/>
        </a:p>
      </dgm:t>
    </dgm:pt>
    <dgm:pt modelId="{B4D45806-6539-4299-9CC3-FDA07C6F958F}">
      <dgm:prSet/>
      <dgm:spPr/>
      <dgm:t>
        <a:bodyPr/>
        <a:lstStyle/>
        <a:p>
          <a:endParaRPr lang="nl-NL"/>
        </a:p>
      </dgm:t>
    </dgm:pt>
    <dgm:pt modelId="{EC86890F-B259-417F-AAED-32FAE705134E}" type="parTrans" cxnId="{FF7900DC-E932-4976-8F81-538D365E2D23}">
      <dgm:prSet/>
      <dgm:spPr/>
      <dgm:t>
        <a:bodyPr/>
        <a:lstStyle/>
        <a:p>
          <a:endParaRPr lang="en-US"/>
        </a:p>
      </dgm:t>
    </dgm:pt>
    <dgm:pt modelId="{4C223211-59FE-4CE2-9C5B-ABCB5FF6EB2E}" type="sibTrans" cxnId="{FF7900DC-E932-4976-8F81-538D365E2D23}">
      <dgm:prSet/>
      <dgm:spPr/>
      <dgm:t>
        <a:bodyPr/>
        <a:lstStyle/>
        <a:p>
          <a:endParaRPr lang="en-US"/>
        </a:p>
      </dgm:t>
    </dgm:pt>
    <dgm:pt modelId="{889F3218-F00A-4ED0-944A-94275FD6947E}">
      <dgm:prSet/>
      <dgm:spPr/>
      <dgm:t>
        <a:bodyPr/>
        <a:lstStyle/>
        <a:p>
          <a:r>
            <a:rPr lang="nl-NL"/>
            <a:t>Werk aan onderdelen voor ijk 5</a:t>
          </a:r>
          <a:endParaRPr lang="en-US"/>
        </a:p>
      </dgm:t>
    </dgm:pt>
    <dgm:pt modelId="{1AD0B9A9-1E5F-40CA-A7F9-6BC8C7A81FF7}" type="parTrans" cxnId="{2BD5E968-004A-4612-A7CC-3C19FB4A092A}">
      <dgm:prSet/>
      <dgm:spPr/>
      <dgm:t>
        <a:bodyPr/>
        <a:lstStyle/>
        <a:p>
          <a:endParaRPr lang="en-US"/>
        </a:p>
      </dgm:t>
    </dgm:pt>
    <dgm:pt modelId="{3F736E55-8163-4A6E-AF9C-05CF5B03EA14}" type="sibTrans" cxnId="{2BD5E968-004A-4612-A7CC-3C19FB4A092A}">
      <dgm:prSet/>
      <dgm:spPr/>
      <dgm:t>
        <a:bodyPr/>
        <a:lstStyle/>
        <a:p>
          <a:endParaRPr lang="en-US"/>
        </a:p>
      </dgm:t>
    </dgm:pt>
    <dgm:pt modelId="{C7D84FC4-B999-49BE-85EA-A55637B103B8}">
      <dgm:prSet/>
      <dgm:spPr/>
      <dgm:t>
        <a:bodyPr/>
        <a:lstStyle/>
        <a:p>
          <a:r>
            <a:rPr lang="nl-NL"/>
            <a:t>Werk aan stage opdrachten</a:t>
          </a:r>
          <a:endParaRPr lang="en-US"/>
        </a:p>
      </dgm:t>
    </dgm:pt>
    <dgm:pt modelId="{B90F0155-60D6-446C-8711-8FCB96EE30A2}" type="parTrans" cxnId="{CCC1798E-62CA-4452-87BF-DCBE74402C46}">
      <dgm:prSet/>
      <dgm:spPr/>
      <dgm:t>
        <a:bodyPr/>
        <a:lstStyle/>
        <a:p>
          <a:endParaRPr lang="en-US"/>
        </a:p>
      </dgm:t>
    </dgm:pt>
    <dgm:pt modelId="{3740DF54-C8D7-4E6B-9B47-6C53E60D0855}" type="sibTrans" cxnId="{CCC1798E-62CA-4452-87BF-DCBE74402C46}">
      <dgm:prSet/>
      <dgm:spPr/>
      <dgm:t>
        <a:bodyPr/>
        <a:lstStyle/>
        <a:p>
          <a:endParaRPr lang="en-US"/>
        </a:p>
      </dgm:t>
    </dgm:pt>
    <dgm:pt modelId="{1F170B2E-3C2C-4E73-A666-8545CA1AEAFB}">
      <dgm:prSet/>
      <dgm:spPr/>
      <dgm:t>
        <a:bodyPr/>
        <a:lstStyle/>
        <a:p>
          <a:r>
            <a:rPr lang="nl-NL"/>
            <a:t>Werk aan huiswerk voor OP9 Deskundigheid</a:t>
          </a:r>
          <a:endParaRPr lang="en-US"/>
        </a:p>
      </dgm:t>
    </dgm:pt>
    <dgm:pt modelId="{AF9601F2-FED8-4F2F-B0F4-E39B55B278D9}" type="parTrans" cxnId="{2A6CE1F4-48DF-4E64-80C5-84641635060D}">
      <dgm:prSet/>
      <dgm:spPr/>
      <dgm:t>
        <a:bodyPr/>
        <a:lstStyle/>
        <a:p>
          <a:endParaRPr lang="en-US"/>
        </a:p>
      </dgm:t>
    </dgm:pt>
    <dgm:pt modelId="{30275910-6886-4974-BA15-10F12C69F103}" type="sibTrans" cxnId="{2A6CE1F4-48DF-4E64-80C5-84641635060D}">
      <dgm:prSet/>
      <dgm:spPr/>
      <dgm:t>
        <a:bodyPr/>
        <a:lstStyle/>
        <a:p>
          <a:endParaRPr lang="en-US"/>
        </a:p>
      </dgm:t>
    </dgm:pt>
    <dgm:pt modelId="{92F54D1B-9C9F-4F21-BEED-BE07B3E36B13}">
      <dgm:prSet/>
      <dgm:spPr/>
      <dgm:t>
        <a:bodyPr/>
        <a:lstStyle/>
        <a:p>
          <a:r>
            <a:rPr lang="nl-NL"/>
            <a:t>- BOK 7 en 8</a:t>
          </a:r>
          <a:endParaRPr lang="en-US"/>
        </a:p>
      </dgm:t>
    </dgm:pt>
    <dgm:pt modelId="{96775FE6-5DFC-44C3-BBE4-58011E02E57F}" type="parTrans" cxnId="{36F2A6C2-FA69-410F-A695-AD397498B83D}">
      <dgm:prSet/>
      <dgm:spPr/>
      <dgm:t>
        <a:bodyPr/>
        <a:lstStyle/>
        <a:p>
          <a:endParaRPr lang="en-US"/>
        </a:p>
      </dgm:t>
    </dgm:pt>
    <dgm:pt modelId="{C041EF34-9144-41BE-A6AC-7FCDA2C41B47}" type="sibTrans" cxnId="{36F2A6C2-FA69-410F-A695-AD397498B83D}">
      <dgm:prSet/>
      <dgm:spPr/>
      <dgm:t>
        <a:bodyPr/>
        <a:lstStyle/>
        <a:p>
          <a:endParaRPr lang="en-US"/>
        </a:p>
      </dgm:t>
    </dgm:pt>
    <dgm:pt modelId="{1A7A03F4-F777-4EF5-99B2-7215843D12FA}">
      <dgm:prSet phldr="0"/>
      <dgm:spPr/>
      <dgm:t>
        <a:bodyPr/>
        <a:lstStyle/>
        <a:p>
          <a:pPr rtl="0"/>
          <a:r>
            <a:rPr lang="nl-NL">
              <a:latin typeface="Grandview Display"/>
            </a:rPr>
            <a:t>Wat zijn mijn leervragen ter voorbereiding van stap 6</a:t>
          </a:r>
        </a:p>
      </dgm:t>
    </dgm:pt>
    <dgm:pt modelId="{24AFC996-6309-496F-95F4-BF07A35EECA1}" type="parTrans" cxnId="{2565FCD3-85F5-4D4A-BBF4-926D08CB4040}">
      <dgm:prSet/>
      <dgm:spPr/>
    </dgm:pt>
    <dgm:pt modelId="{83E53E9C-02BD-454C-BD0E-17BA00B8BAD1}" type="sibTrans" cxnId="{2565FCD3-85F5-4D4A-BBF4-926D08CB4040}">
      <dgm:prSet/>
      <dgm:spPr/>
    </dgm:pt>
    <dgm:pt modelId="{DE5CE0EC-4BF4-4278-AC62-C942A1B9AC15}">
      <dgm:prSet phldr="0"/>
      <dgm:spPr/>
      <dgm:t>
        <a:bodyPr/>
        <a:lstStyle/>
        <a:p>
          <a:pPr rtl="0"/>
          <a:r>
            <a:rPr lang="nl-NL">
              <a:latin typeface="Grandview Display"/>
            </a:rPr>
            <a:t>Waar wil ik tijdens de les een antwoord op.</a:t>
          </a:r>
        </a:p>
      </dgm:t>
    </dgm:pt>
    <dgm:pt modelId="{CD7DAC5B-7040-488D-A7FA-48C2F96ADDC8}" type="parTrans" cxnId="{5C23BCAB-6012-4EBE-A09B-54D1C142782A}">
      <dgm:prSet/>
      <dgm:spPr/>
    </dgm:pt>
    <dgm:pt modelId="{B73B5728-F5AC-41BE-B745-07EA004B214C}" type="sibTrans" cxnId="{5C23BCAB-6012-4EBE-A09B-54D1C142782A}">
      <dgm:prSet/>
      <dgm:spPr/>
    </dgm:pt>
    <dgm:pt modelId="{EC979389-981D-44B2-8AF0-0AA74B49F156}" type="pres">
      <dgm:prSet presAssocID="{99130AE6-0A53-4637-ACD3-5613259568DD}" presName="linear" presStyleCnt="0">
        <dgm:presLayoutVars>
          <dgm:animLvl val="lvl"/>
          <dgm:resizeHandles val="exact"/>
        </dgm:presLayoutVars>
      </dgm:prSet>
      <dgm:spPr/>
    </dgm:pt>
    <dgm:pt modelId="{86F92AF9-15F9-4FD7-B088-307E0647267E}" type="pres">
      <dgm:prSet presAssocID="{02015BF3-5AEC-4605-88E0-1D2EE265CF4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10DAD0E-408A-4E53-B99B-D3C18B010AEF}" type="pres">
      <dgm:prSet presAssocID="{E7EBF01F-B22D-4BF5-8EC5-13F202E7A655}" presName="spacer" presStyleCnt="0"/>
      <dgm:spPr/>
    </dgm:pt>
    <dgm:pt modelId="{EFF7ACE2-B1AA-4C79-9F93-2357BEFEDD65}" type="pres">
      <dgm:prSet presAssocID="{B4D45806-6539-4299-9CC3-FDA07C6F958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40EF76E-C938-4D2F-97B0-CD0C9722934D}" type="pres">
      <dgm:prSet presAssocID="{4C223211-59FE-4CE2-9C5B-ABCB5FF6EB2E}" presName="spacer" presStyleCnt="0"/>
      <dgm:spPr/>
    </dgm:pt>
    <dgm:pt modelId="{2C3984DB-BE45-4EAE-B823-0F8914127DE7}" type="pres">
      <dgm:prSet presAssocID="{1A7A03F4-F777-4EF5-99B2-7215843D12F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29122DE-6E7B-4956-8616-EB6901FC6992}" type="pres">
      <dgm:prSet presAssocID="{83E53E9C-02BD-454C-BD0E-17BA00B8BAD1}" presName="spacer" presStyleCnt="0"/>
      <dgm:spPr/>
    </dgm:pt>
    <dgm:pt modelId="{DFE4A736-ECEC-45CE-9F07-9EC3FAB04798}" type="pres">
      <dgm:prSet presAssocID="{DE5CE0EC-4BF4-4278-AC62-C942A1B9AC1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B103111-F9BB-4522-AA13-0EED8E062B4D}" type="pres">
      <dgm:prSet presAssocID="{B73B5728-F5AC-41BE-B745-07EA004B214C}" presName="spacer" presStyleCnt="0"/>
      <dgm:spPr/>
    </dgm:pt>
    <dgm:pt modelId="{A1A1C658-E8ED-4919-809A-28EDF528BF23}" type="pres">
      <dgm:prSet presAssocID="{889F3218-F00A-4ED0-944A-94275FD6947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2CC1ECA-B8CD-4973-9F5C-BDB251C2A9E8}" type="pres">
      <dgm:prSet presAssocID="{3F736E55-8163-4A6E-AF9C-05CF5B03EA14}" presName="spacer" presStyleCnt="0"/>
      <dgm:spPr/>
    </dgm:pt>
    <dgm:pt modelId="{DA1A7F2E-4D93-4BFE-BF09-C632FC98151E}" type="pres">
      <dgm:prSet presAssocID="{C7D84FC4-B999-49BE-85EA-A55637B103B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F2258010-FC2F-4D6C-9DD4-B61F431DB27E}" type="pres">
      <dgm:prSet presAssocID="{3740DF54-C8D7-4E6B-9B47-6C53E60D0855}" presName="spacer" presStyleCnt="0"/>
      <dgm:spPr/>
    </dgm:pt>
    <dgm:pt modelId="{F570FB81-41A2-4150-A061-3EF6D6BA9704}" type="pres">
      <dgm:prSet presAssocID="{1F170B2E-3C2C-4E73-A666-8545CA1AEAF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02D3CB00-1605-4DA1-9C3E-53F29F3B4E25}" type="pres">
      <dgm:prSet presAssocID="{30275910-6886-4974-BA15-10F12C69F103}" presName="spacer" presStyleCnt="0"/>
      <dgm:spPr/>
    </dgm:pt>
    <dgm:pt modelId="{6A12FE47-1392-4061-9978-3D3152969FDD}" type="pres">
      <dgm:prSet presAssocID="{92F54D1B-9C9F-4F21-BEED-BE07B3E36B13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64458317-E38A-456F-A27E-A1FC48C78E79}" type="presOf" srcId="{DE5CE0EC-4BF4-4278-AC62-C942A1B9AC15}" destId="{DFE4A736-ECEC-45CE-9F07-9EC3FAB04798}" srcOrd="0" destOrd="0" presId="urn:microsoft.com/office/officeart/2005/8/layout/vList2"/>
    <dgm:cxn modelId="{167E2F63-72B0-46C2-9C4A-7CE412B53D3C}" type="presOf" srcId="{99130AE6-0A53-4637-ACD3-5613259568DD}" destId="{EC979389-981D-44B2-8AF0-0AA74B49F156}" srcOrd="0" destOrd="0" presId="urn:microsoft.com/office/officeart/2005/8/layout/vList2"/>
    <dgm:cxn modelId="{2BD5E968-004A-4612-A7CC-3C19FB4A092A}" srcId="{99130AE6-0A53-4637-ACD3-5613259568DD}" destId="{889F3218-F00A-4ED0-944A-94275FD6947E}" srcOrd="4" destOrd="0" parTransId="{1AD0B9A9-1E5F-40CA-A7F9-6BC8C7A81FF7}" sibTransId="{3F736E55-8163-4A6E-AF9C-05CF5B03EA14}"/>
    <dgm:cxn modelId="{4CF9626B-F60D-40E6-824A-F5ED4A341E99}" type="presOf" srcId="{1A7A03F4-F777-4EF5-99B2-7215843D12FA}" destId="{2C3984DB-BE45-4EAE-B823-0F8914127DE7}" srcOrd="0" destOrd="0" presId="urn:microsoft.com/office/officeart/2005/8/layout/vList2"/>
    <dgm:cxn modelId="{220B6F7D-057C-4E84-8E39-0FCAFB7E32FD}" type="presOf" srcId="{92F54D1B-9C9F-4F21-BEED-BE07B3E36B13}" destId="{6A12FE47-1392-4061-9978-3D3152969FDD}" srcOrd="0" destOrd="0" presId="urn:microsoft.com/office/officeart/2005/8/layout/vList2"/>
    <dgm:cxn modelId="{5BD61786-06A4-466E-A3B6-7D03C9D969F6}" srcId="{99130AE6-0A53-4637-ACD3-5613259568DD}" destId="{02015BF3-5AEC-4605-88E0-1D2EE265CF4A}" srcOrd="0" destOrd="0" parTransId="{65B0D27E-2BBB-41F9-A505-25F6222245B4}" sibTransId="{E7EBF01F-B22D-4BF5-8EC5-13F202E7A655}"/>
    <dgm:cxn modelId="{CCC1798E-62CA-4452-87BF-DCBE74402C46}" srcId="{99130AE6-0A53-4637-ACD3-5613259568DD}" destId="{C7D84FC4-B999-49BE-85EA-A55637B103B8}" srcOrd="5" destOrd="0" parTransId="{B90F0155-60D6-446C-8711-8FCB96EE30A2}" sibTransId="{3740DF54-C8D7-4E6B-9B47-6C53E60D0855}"/>
    <dgm:cxn modelId="{5C23BCAB-6012-4EBE-A09B-54D1C142782A}" srcId="{99130AE6-0A53-4637-ACD3-5613259568DD}" destId="{DE5CE0EC-4BF4-4278-AC62-C942A1B9AC15}" srcOrd="3" destOrd="0" parTransId="{CD7DAC5B-7040-488D-A7FA-48C2F96ADDC8}" sibTransId="{B73B5728-F5AC-41BE-B745-07EA004B214C}"/>
    <dgm:cxn modelId="{CB3DF9B5-D08E-443A-AB8F-53EBC6B38CCC}" type="presOf" srcId="{1F170B2E-3C2C-4E73-A666-8545CA1AEAFB}" destId="{F570FB81-41A2-4150-A061-3EF6D6BA9704}" srcOrd="0" destOrd="0" presId="urn:microsoft.com/office/officeart/2005/8/layout/vList2"/>
    <dgm:cxn modelId="{B6956EBA-2DBA-4D7A-90A5-88B203CD93DC}" type="presOf" srcId="{C7D84FC4-B999-49BE-85EA-A55637B103B8}" destId="{DA1A7F2E-4D93-4BFE-BF09-C632FC98151E}" srcOrd="0" destOrd="0" presId="urn:microsoft.com/office/officeart/2005/8/layout/vList2"/>
    <dgm:cxn modelId="{3242ACBA-51D0-4AB0-869D-8B28F21CD699}" type="presOf" srcId="{B4D45806-6539-4299-9CC3-FDA07C6F958F}" destId="{EFF7ACE2-B1AA-4C79-9F93-2357BEFEDD65}" srcOrd="0" destOrd="0" presId="urn:microsoft.com/office/officeart/2005/8/layout/vList2"/>
    <dgm:cxn modelId="{36F2A6C2-FA69-410F-A695-AD397498B83D}" srcId="{99130AE6-0A53-4637-ACD3-5613259568DD}" destId="{92F54D1B-9C9F-4F21-BEED-BE07B3E36B13}" srcOrd="7" destOrd="0" parTransId="{96775FE6-5DFC-44C3-BBE4-58011E02E57F}" sibTransId="{C041EF34-9144-41BE-A6AC-7FCDA2C41B47}"/>
    <dgm:cxn modelId="{E9474BCC-813A-439A-BC0E-7DCA110A23BE}" type="presOf" srcId="{889F3218-F00A-4ED0-944A-94275FD6947E}" destId="{A1A1C658-E8ED-4919-809A-28EDF528BF23}" srcOrd="0" destOrd="0" presId="urn:microsoft.com/office/officeart/2005/8/layout/vList2"/>
    <dgm:cxn modelId="{2565FCD3-85F5-4D4A-BBF4-926D08CB4040}" srcId="{99130AE6-0A53-4637-ACD3-5613259568DD}" destId="{1A7A03F4-F777-4EF5-99B2-7215843D12FA}" srcOrd="2" destOrd="0" parTransId="{24AFC996-6309-496F-95F4-BF07A35EECA1}" sibTransId="{83E53E9C-02BD-454C-BD0E-17BA00B8BAD1}"/>
    <dgm:cxn modelId="{4FA784D6-E5F4-45F6-85A3-B5B0196564BE}" type="presOf" srcId="{02015BF3-5AEC-4605-88E0-1D2EE265CF4A}" destId="{86F92AF9-15F9-4FD7-B088-307E0647267E}" srcOrd="0" destOrd="0" presId="urn:microsoft.com/office/officeart/2005/8/layout/vList2"/>
    <dgm:cxn modelId="{FF7900DC-E932-4976-8F81-538D365E2D23}" srcId="{99130AE6-0A53-4637-ACD3-5613259568DD}" destId="{B4D45806-6539-4299-9CC3-FDA07C6F958F}" srcOrd="1" destOrd="0" parTransId="{EC86890F-B259-417F-AAED-32FAE705134E}" sibTransId="{4C223211-59FE-4CE2-9C5B-ABCB5FF6EB2E}"/>
    <dgm:cxn modelId="{2A6CE1F4-48DF-4E64-80C5-84641635060D}" srcId="{99130AE6-0A53-4637-ACD3-5613259568DD}" destId="{1F170B2E-3C2C-4E73-A666-8545CA1AEAFB}" srcOrd="6" destOrd="0" parTransId="{AF9601F2-FED8-4F2F-B0F4-E39B55B278D9}" sibTransId="{30275910-6886-4974-BA15-10F12C69F103}"/>
    <dgm:cxn modelId="{BF242032-1FDC-443D-A835-2C7AE7ADCC09}" type="presParOf" srcId="{EC979389-981D-44B2-8AF0-0AA74B49F156}" destId="{86F92AF9-15F9-4FD7-B088-307E0647267E}" srcOrd="0" destOrd="0" presId="urn:microsoft.com/office/officeart/2005/8/layout/vList2"/>
    <dgm:cxn modelId="{53C07791-FCD1-4520-9AD5-999C8D79A55B}" type="presParOf" srcId="{EC979389-981D-44B2-8AF0-0AA74B49F156}" destId="{310DAD0E-408A-4E53-B99B-D3C18B010AEF}" srcOrd="1" destOrd="0" presId="urn:microsoft.com/office/officeart/2005/8/layout/vList2"/>
    <dgm:cxn modelId="{4C63AEBB-61B1-4D29-A624-EEF990F22F2F}" type="presParOf" srcId="{EC979389-981D-44B2-8AF0-0AA74B49F156}" destId="{EFF7ACE2-B1AA-4C79-9F93-2357BEFEDD65}" srcOrd="2" destOrd="0" presId="urn:microsoft.com/office/officeart/2005/8/layout/vList2"/>
    <dgm:cxn modelId="{2BDC9950-623F-46AC-8539-206E3B611463}" type="presParOf" srcId="{EC979389-981D-44B2-8AF0-0AA74B49F156}" destId="{040EF76E-C938-4D2F-97B0-CD0C9722934D}" srcOrd="3" destOrd="0" presId="urn:microsoft.com/office/officeart/2005/8/layout/vList2"/>
    <dgm:cxn modelId="{6B652F94-0A85-4CE8-AB8D-B43B5FC70369}" type="presParOf" srcId="{EC979389-981D-44B2-8AF0-0AA74B49F156}" destId="{2C3984DB-BE45-4EAE-B823-0F8914127DE7}" srcOrd="4" destOrd="0" presId="urn:microsoft.com/office/officeart/2005/8/layout/vList2"/>
    <dgm:cxn modelId="{AA7CBA53-5A6F-4F4E-9C68-D25605061666}" type="presParOf" srcId="{EC979389-981D-44B2-8AF0-0AA74B49F156}" destId="{D29122DE-6E7B-4956-8616-EB6901FC6992}" srcOrd="5" destOrd="0" presId="urn:microsoft.com/office/officeart/2005/8/layout/vList2"/>
    <dgm:cxn modelId="{9BFAE619-0E72-4DA5-8405-D0D76FE3BE43}" type="presParOf" srcId="{EC979389-981D-44B2-8AF0-0AA74B49F156}" destId="{DFE4A736-ECEC-45CE-9F07-9EC3FAB04798}" srcOrd="6" destOrd="0" presId="urn:microsoft.com/office/officeart/2005/8/layout/vList2"/>
    <dgm:cxn modelId="{4090C0F3-DDA1-435C-88A7-3AFC2B34AB16}" type="presParOf" srcId="{EC979389-981D-44B2-8AF0-0AA74B49F156}" destId="{CB103111-F9BB-4522-AA13-0EED8E062B4D}" srcOrd="7" destOrd="0" presId="urn:microsoft.com/office/officeart/2005/8/layout/vList2"/>
    <dgm:cxn modelId="{02229F73-644D-4F81-B37D-9BE9FA3F9E35}" type="presParOf" srcId="{EC979389-981D-44B2-8AF0-0AA74B49F156}" destId="{A1A1C658-E8ED-4919-809A-28EDF528BF23}" srcOrd="8" destOrd="0" presId="urn:microsoft.com/office/officeart/2005/8/layout/vList2"/>
    <dgm:cxn modelId="{3E7AD557-BCAC-44FE-8B32-EE3A136E39E7}" type="presParOf" srcId="{EC979389-981D-44B2-8AF0-0AA74B49F156}" destId="{E2CC1ECA-B8CD-4973-9F5C-BDB251C2A9E8}" srcOrd="9" destOrd="0" presId="urn:microsoft.com/office/officeart/2005/8/layout/vList2"/>
    <dgm:cxn modelId="{D6654EC1-936D-4D00-A58B-F06ABF9FA826}" type="presParOf" srcId="{EC979389-981D-44B2-8AF0-0AA74B49F156}" destId="{DA1A7F2E-4D93-4BFE-BF09-C632FC98151E}" srcOrd="10" destOrd="0" presId="urn:microsoft.com/office/officeart/2005/8/layout/vList2"/>
    <dgm:cxn modelId="{FEED7511-50B5-4BFB-BF60-6D63185BFCA2}" type="presParOf" srcId="{EC979389-981D-44B2-8AF0-0AA74B49F156}" destId="{F2258010-FC2F-4D6C-9DD4-B61F431DB27E}" srcOrd="11" destOrd="0" presId="urn:microsoft.com/office/officeart/2005/8/layout/vList2"/>
    <dgm:cxn modelId="{9E16FB62-B1CF-47CE-AA5A-E2FC25E45D59}" type="presParOf" srcId="{EC979389-981D-44B2-8AF0-0AA74B49F156}" destId="{F570FB81-41A2-4150-A061-3EF6D6BA9704}" srcOrd="12" destOrd="0" presId="urn:microsoft.com/office/officeart/2005/8/layout/vList2"/>
    <dgm:cxn modelId="{1F9E001F-E325-454B-A39E-99B464B041B1}" type="presParOf" srcId="{EC979389-981D-44B2-8AF0-0AA74B49F156}" destId="{02D3CB00-1605-4DA1-9C3E-53F29F3B4E25}" srcOrd="13" destOrd="0" presId="urn:microsoft.com/office/officeart/2005/8/layout/vList2"/>
    <dgm:cxn modelId="{A4E85E04-AAFC-434E-A26D-1E98B98D89BC}" type="presParOf" srcId="{EC979389-981D-44B2-8AF0-0AA74B49F156}" destId="{6A12FE47-1392-4061-9978-3D3152969FD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7FC45-2604-4EAA-94E2-0C1534E0590A}">
      <dsp:nvSpPr>
        <dsp:cNvPr id="0" name=""/>
        <dsp:cNvSpPr/>
      </dsp:nvSpPr>
      <dsp:spPr>
        <a:xfrm>
          <a:off x="0" y="64943"/>
          <a:ext cx="7003777" cy="7547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0" i="0" kern="1200"/>
            <a:t>8.30		Opstart en </a:t>
          </a:r>
          <a:r>
            <a:rPr lang="nl-NL" sz="1900" b="0" i="0" kern="1200" err="1"/>
            <a:t>aanwezigheids</a:t>
          </a:r>
          <a:r>
            <a:rPr lang="nl-NL" sz="1900" b="0" i="0" kern="1200"/>
            <a:t> registratie</a:t>
          </a:r>
          <a:endParaRPr lang="en-US" sz="1900" kern="1200"/>
        </a:p>
      </dsp:txBody>
      <dsp:txXfrm>
        <a:off x="36845" y="101788"/>
        <a:ext cx="6930087" cy="681087"/>
      </dsp:txXfrm>
    </dsp:sp>
    <dsp:sp modelId="{06DFDDA1-C0D8-4751-AA79-357E8E3137DB}">
      <dsp:nvSpPr>
        <dsp:cNvPr id="0" name=""/>
        <dsp:cNvSpPr/>
      </dsp:nvSpPr>
      <dsp:spPr>
        <a:xfrm>
          <a:off x="0" y="925417"/>
          <a:ext cx="7003777" cy="754777"/>
        </a:xfrm>
        <a:prstGeom prst="roundRect">
          <a:avLst/>
        </a:prstGeom>
        <a:solidFill>
          <a:schemeClr val="accent5">
            <a:hueOff val="-250209"/>
            <a:satOff val="1639"/>
            <a:lumOff val="-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0" i="0" kern="1200"/>
            <a:t>8.45	          Terugblikken op vorige week</a:t>
          </a:r>
          <a:r>
            <a:rPr lang="nl-NL" sz="1900" b="0" i="0" kern="1200" baseline="0"/>
            <a:t> </a:t>
          </a:r>
          <a:r>
            <a:rPr lang="nl-NL" sz="1900" b="0" i="0" kern="1200"/>
            <a:t>stap </a:t>
          </a:r>
          <a:r>
            <a:rPr lang="nl-NL" sz="1900" kern="1200">
              <a:latin typeface="Century Gothic" panose="020F0302020204030204"/>
            </a:rPr>
            <a:t>3</a:t>
          </a:r>
          <a:endParaRPr lang="en-US" sz="1900" kern="1200"/>
        </a:p>
      </dsp:txBody>
      <dsp:txXfrm>
        <a:off x="36845" y="962262"/>
        <a:ext cx="6930087" cy="681087"/>
      </dsp:txXfrm>
    </dsp:sp>
    <dsp:sp modelId="{DE4D3B7A-92C7-474E-AA66-1A9144D06BE1}">
      <dsp:nvSpPr>
        <dsp:cNvPr id="0" name=""/>
        <dsp:cNvSpPr/>
      </dsp:nvSpPr>
      <dsp:spPr>
        <a:xfrm>
          <a:off x="0" y="1734915"/>
          <a:ext cx="7003777" cy="754777"/>
        </a:xfrm>
        <a:prstGeom prst="roundRect">
          <a:avLst/>
        </a:prstGeom>
        <a:solidFill>
          <a:schemeClr val="accent5">
            <a:hueOff val="-500418"/>
            <a:satOff val="3278"/>
            <a:lumOff val="-5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0" i="0" kern="1200" baseline="0"/>
            <a:t>9.00	Atherosclerose</a:t>
          </a:r>
          <a:r>
            <a:rPr lang="nl-NL" sz="1900" b="0" i="0" kern="1200" baseline="0">
              <a:latin typeface="Century Gothic" panose="020F0302020204030204"/>
            </a:rPr>
            <a:t> </a:t>
          </a:r>
          <a:r>
            <a:rPr lang="nl-NL" sz="1900" b="0" i="0" kern="1200" baseline="0">
              <a:sym typeface="Wingdings" panose="05000000000000000000" pitchFamily="2" charset="2"/>
            </a:rPr>
            <a:t></a:t>
          </a:r>
          <a:r>
            <a:rPr lang="nl-NL" sz="1900" b="0" i="0" kern="1200" baseline="0"/>
            <a:t> Inhoud</a:t>
          </a:r>
          <a:endParaRPr lang="en-US" sz="1900" kern="1200"/>
        </a:p>
      </dsp:txBody>
      <dsp:txXfrm>
        <a:off x="36845" y="1771760"/>
        <a:ext cx="6930087" cy="681087"/>
      </dsp:txXfrm>
    </dsp:sp>
    <dsp:sp modelId="{4B0E96CF-8756-47E6-85CB-C0B0639B3CA0}">
      <dsp:nvSpPr>
        <dsp:cNvPr id="0" name=""/>
        <dsp:cNvSpPr/>
      </dsp:nvSpPr>
      <dsp:spPr>
        <a:xfrm>
          <a:off x="0" y="2534596"/>
          <a:ext cx="7003777" cy="754777"/>
        </a:xfrm>
        <a:prstGeom prst="roundRect">
          <a:avLst/>
        </a:prstGeom>
        <a:solidFill>
          <a:schemeClr val="accent5">
            <a:hueOff val="-750627"/>
            <a:satOff val="4917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9.15 </a:t>
          </a:r>
          <a:r>
            <a:rPr lang="en-US" sz="1900" kern="1200" err="1"/>
            <a:t>zelfstandig</a:t>
          </a:r>
          <a:r>
            <a:rPr lang="en-US" sz="1900" kern="1200"/>
            <a:t> </a:t>
          </a:r>
          <a:r>
            <a:rPr lang="en-US" sz="1900" kern="1200" err="1"/>
            <a:t>werken</a:t>
          </a:r>
          <a:r>
            <a:rPr lang="en-US" sz="1900" kern="1200"/>
            <a:t> in de </a:t>
          </a:r>
          <a:r>
            <a:rPr lang="en-US" sz="1900" kern="1200" err="1"/>
            <a:t>breake</a:t>
          </a:r>
          <a:r>
            <a:rPr lang="en-US" sz="1900" kern="1200"/>
            <a:t> out rooms</a:t>
          </a:r>
        </a:p>
      </dsp:txBody>
      <dsp:txXfrm>
        <a:off x="36845" y="2571441"/>
        <a:ext cx="6930087" cy="681087"/>
      </dsp:txXfrm>
    </dsp:sp>
    <dsp:sp modelId="{878288F5-BEF1-4CD5-9926-B3F39E2F1AFD}">
      <dsp:nvSpPr>
        <dsp:cNvPr id="0" name=""/>
        <dsp:cNvSpPr/>
      </dsp:nvSpPr>
      <dsp:spPr>
        <a:xfrm>
          <a:off x="0" y="3353911"/>
          <a:ext cx="7003777" cy="754777"/>
        </a:xfrm>
        <a:prstGeom prst="roundRect">
          <a:avLst/>
        </a:prstGeom>
        <a:solidFill>
          <a:schemeClr val="accent5">
            <a:hueOff val="-1000836"/>
            <a:satOff val="6555"/>
            <a:lumOff val="-10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0" i="0" kern="1200" baseline="0"/>
            <a:t>10</a:t>
          </a:r>
          <a:r>
            <a:rPr lang="nl-NL" sz="1900" kern="1200"/>
            <a:t>.00-10.15 	</a:t>
          </a:r>
          <a:r>
            <a:rPr lang="nl-NL" sz="1900" b="0" i="0" kern="1200" baseline="0"/>
            <a:t>Pauze</a:t>
          </a:r>
          <a:endParaRPr lang="en-US" sz="1900" kern="1200"/>
        </a:p>
      </dsp:txBody>
      <dsp:txXfrm>
        <a:off x="36845" y="3390756"/>
        <a:ext cx="6930087" cy="681087"/>
      </dsp:txXfrm>
    </dsp:sp>
    <dsp:sp modelId="{B93570C4-0591-49A1-9550-36F773CE3E73}">
      <dsp:nvSpPr>
        <dsp:cNvPr id="0" name=""/>
        <dsp:cNvSpPr/>
      </dsp:nvSpPr>
      <dsp:spPr>
        <a:xfrm>
          <a:off x="0" y="4163409"/>
          <a:ext cx="7003777" cy="754777"/>
        </a:xfrm>
        <a:prstGeom prst="roundRect">
          <a:avLst/>
        </a:prstGeom>
        <a:solidFill>
          <a:schemeClr val="accent5">
            <a:hueOff val="-1251044"/>
            <a:satOff val="8194"/>
            <a:lumOff val="-1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10.30		</a:t>
          </a:r>
          <a:r>
            <a:rPr lang="nl-NL" sz="1900" b="0" i="0" kern="1200" baseline="0"/>
            <a:t>uitwerken (Eindopdracht) Zelfstandig werken aan verschillende onderdelen (kiezen)</a:t>
          </a:r>
          <a:endParaRPr lang="en-US" sz="1900" kern="1200"/>
        </a:p>
      </dsp:txBody>
      <dsp:txXfrm>
        <a:off x="36845" y="4200254"/>
        <a:ext cx="6930087" cy="681087"/>
      </dsp:txXfrm>
    </dsp:sp>
    <dsp:sp modelId="{CF69D017-6F29-4652-B130-F342213A9629}">
      <dsp:nvSpPr>
        <dsp:cNvPr id="0" name=""/>
        <dsp:cNvSpPr/>
      </dsp:nvSpPr>
      <dsp:spPr>
        <a:xfrm>
          <a:off x="0" y="4972907"/>
          <a:ext cx="7003777" cy="754777"/>
        </a:xfrm>
        <a:prstGeom prst="roundRect">
          <a:avLst/>
        </a:prstGeom>
        <a:solidFill>
          <a:schemeClr val="accent5">
            <a:hueOff val="-1501253"/>
            <a:satOff val="9833"/>
            <a:lumOff val="-1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0" i="0" kern="1200" baseline="0"/>
            <a:t>11.30		Evaluatie</a:t>
          </a:r>
          <a:endParaRPr lang="en-US" sz="1900" kern="1200"/>
        </a:p>
      </dsp:txBody>
      <dsp:txXfrm>
        <a:off x="36845" y="5009752"/>
        <a:ext cx="6930087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92AF9-15F9-4FD7-B088-307E0647267E}">
      <dsp:nvSpPr>
        <dsp:cNvPr id="0" name=""/>
        <dsp:cNvSpPr/>
      </dsp:nvSpPr>
      <dsp:spPr>
        <a:xfrm>
          <a:off x="0" y="416993"/>
          <a:ext cx="5732205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Keuze…</a:t>
          </a:r>
          <a:endParaRPr lang="en-US" sz="2000" kern="1200"/>
        </a:p>
      </dsp:txBody>
      <dsp:txXfrm>
        <a:off x="23417" y="440410"/>
        <a:ext cx="5685371" cy="432866"/>
      </dsp:txXfrm>
    </dsp:sp>
    <dsp:sp modelId="{EFF7ACE2-B1AA-4C79-9F93-2357BEFEDD65}">
      <dsp:nvSpPr>
        <dsp:cNvPr id="0" name=""/>
        <dsp:cNvSpPr/>
      </dsp:nvSpPr>
      <dsp:spPr>
        <a:xfrm>
          <a:off x="0" y="954293"/>
          <a:ext cx="5732205" cy="479700"/>
        </a:xfrm>
        <a:prstGeom prst="roundRect">
          <a:avLst/>
        </a:prstGeom>
        <a:solidFill>
          <a:schemeClr val="accent2">
            <a:hueOff val="-213234"/>
            <a:satOff val="1486"/>
            <a:lumOff val="-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/>
        </a:p>
      </dsp:txBody>
      <dsp:txXfrm>
        <a:off x="23417" y="977710"/>
        <a:ext cx="5685371" cy="432866"/>
      </dsp:txXfrm>
    </dsp:sp>
    <dsp:sp modelId="{2C3984DB-BE45-4EAE-B823-0F8914127DE7}">
      <dsp:nvSpPr>
        <dsp:cNvPr id="0" name=""/>
        <dsp:cNvSpPr/>
      </dsp:nvSpPr>
      <dsp:spPr>
        <a:xfrm>
          <a:off x="0" y="1491594"/>
          <a:ext cx="5732205" cy="479700"/>
        </a:xfrm>
        <a:prstGeom prst="roundRect">
          <a:avLst/>
        </a:prstGeom>
        <a:solidFill>
          <a:schemeClr val="accent2">
            <a:hueOff val="-426467"/>
            <a:satOff val="2971"/>
            <a:lumOff val="-5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>
              <a:latin typeface="Grandview Display"/>
            </a:rPr>
            <a:t>Wat zijn mijn leervragen ter voorbereiding van stap 6</a:t>
          </a:r>
        </a:p>
      </dsp:txBody>
      <dsp:txXfrm>
        <a:off x="23417" y="1515011"/>
        <a:ext cx="5685371" cy="432866"/>
      </dsp:txXfrm>
    </dsp:sp>
    <dsp:sp modelId="{DFE4A736-ECEC-45CE-9F07-9EC3FAB04798}">
      <dsp:nvSpPr>
        <dsp:cNvPr id="0" name=""/>
        <dsp:cNvSpPr/>
      </dsp:nvSpPr>
      <dsp:spPr>
        <a:xfrm>
          <a:off x="0" y="2028894"/>
          <a:ext cx="5732205" cy="479700"/>
        </a:xfrm>
        <a:prstGeom prst="roundRect">
          <a:avLst/>
        </a:prstGeom>
        <a:solidFill>
          <a:schemeClr val="accent2">
            <a:hueOff val="-639701"/>
            <a:satOff val="4457"/>
            <a:lumOff val="-7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>
              <a:latin typeface="Grandview Display"/>
            </a:rPr>
            <a:t>Waar wil ik tijdens de les een antwoord op.</a:t>
          </a:r>
        </a:p>
      </dsp:txBody>
      <dsp:txXfrm>
        <a:off x="23417" y="2052311"/>
        <a:ext cx="5685371" cy="432866"/>
      </dsp:txXfrm>
    </dsp:sp>
    <dsp:sp modelId="{A1A1C658-E8ED-4919-809A-28EDF528BF23}">
      <dsp:nvSpPr>
        <dsp:cNvPr id="0" name=""/>
        <dsp:cNvSpPr/>
      </dsp:nvSpPr>
      <dsp:spPr>
        <a:xfrm>
          <a:off x="0" y="2566194"/>
          <a:ext cx="5732205" cy="479700"/>
        </a:xfrm>
        <a:prstGeom prst="roundRect">
          <a:avLst/>
        </a:prstGeom>
        <a:solidFill>
          <a:schemeClr val="accent2">
            <a:hueOff val="-852934"/>
            <a:satOff val="5943"/>
            <a:lumOff val="-10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Werk aan onderdelen voor ijk 5</a:t>
          </a:r>
          <a:endParaRPr lang="en-US" sz="2000" kern="1200"/>
        </a:p>
      </dsp:txBody>
      <dsp:txXfrm>
        <a:off x="23417" y="2589611"/>
        <a:ext cx="5685371" cy="432866"/>
      </dsp:txXfrm>
    </dsp:sp>
    <dsp:sp modelId="{DA1A7F2E-4D93-4BFE-BF09-C632FC98151E}">
      <dsp:nvSpPr>
        <dsp:cNvPr id="0" name=""/>
        <dsp:cNvSpPr/>
      </dsp:nvSpPr>
      <dsp:spPr>
        <a:xfrm>
          <a:off x="0" y="3103494"/>
          <a:ext cx="5732205" cy="479700"/>
        </a:xfrm>
        <a:prstGeom prst="roundRect">
          <a:avLst/>
        </a:prstGeom>
        <a:solidFill>
          <a:schemeClr val="accent2">
            <a:hueOff val="-1066168"/>
            <a:satOff val="7429"/>
            <a:lumOff val="-1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Werk aan stage opdrachten</a:t>
          </a:r>
          <a:endParaRPr lang="en-US" sz="2000" kern="1200"/>
        </a:p>
      </dsp:txBody>
      <dsp:txXfrm>
        <a:off x="23417" y="3126911"/>
        <a:ext cx="5685371" cy="432866"/>
      </dsp:txXfrm>
    </dsp:sp>
    <dsp:sp modelId="{F570FB81-41A2-4150-A061-3EF6D6BA9704}">
      <dsp:nvSpPr>
        <dsp:cNvPr id="0" name=""/>
        <dsp:cNvSpPr/>
      </dsp:nvSpPr>
      <dsp:spPr>
        <a:xfrm>
          <a:off x="0" y="3640794"/>
          <a:ext cx="5732205" cy="479700"/>
        </a:xfrm>
        <a:prstGeom prst="roundRect">
          <a:avLst/>
        </a:prstGeom>
        <a:solidFill>
          <a:schemeClr val="accent2">
            <a:hueOff val="-1279401"/>
            <a:satOff val="8914"/>
            <a:lumOff val="-1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Werk aan huiswerk voor OP9 Deskundigheid</a:t>
          </a:r>
          <a:endParaRPr lang="en-US" sz="2000" kern="1200"/>
        </a:p>
      </dsp:txBody>
      <dsp:txXfrm>
        <a:off x="23417" y="3664211"/>
        <a:ext cx="5685371" cy="432866"/>
      </dsp:txXfrm>
    </dsp:sp>
    <dsp:sp modelId="{6A12FE47-1392-4061-9978-3D3152969FDD}">
      <dsp:nvSpPr>
        <dsp:cNvPr id="0" name=""/>
        <dsp:cNvSpPr/>
      </dsp:nvSpPr>
      <dsp:spPr>
        <a:xfrm>
          <a:off x="0" y="4178094"/>
          <a:ext cx="5732205" cy="479700"/>
        </a:xfrm>
        <a:prstGeom prst="roundRect">
          <a:avLst/>
        </a:prstGeom>
        <a:solidFill>
          <a:schemeClr val="accent2">
            <a:hueOff val="-1492635"/>
            <a:satOff val="10400"/>
            <a:lumOff val="-17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- BOK 7 en 8</a:t>
          </a:r>
          <a:endParaRPr lang="en-US" sz="2000" kern="1200"/>
        </a:p>
      </dsp:txBody>
      <dsp:txXfrm>
        <a:off x="23417" y="4201511"/>
        <a:ext cx="5685371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D1687-5567-49A8-AA45-771C69AC3B29}" type="datetimeFigureOut">
              <a:rPr lang="nl-NL" smtClean="0"/>
              <a:t>6-10-2021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9A4E3-CE30-4673-BD28-3E05B1C313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16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nl-NL" noProof="0" smtClean="0"/>
              <a:t>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7535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nl-NL" noProof="0" smtClean="0"/>
              <a:t>10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247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7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1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5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6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5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4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9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forms.office.com/Pages/ResponsePage.aspx?id=LGjOClFYn02GOiwqM0AhLT0TIZQ-sM5Dl-nuTtUAQipUOFhFTVNaUTdGVUFKRzZVMUJEUVlMVk9DRy4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42E1706-B2F4-464B-99AC-586C2F5F7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D867A2-4F65-4DBE-B0B0-35BA5BA5A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565846"/>
            <a:ext cx="7366186" cy="3755144"/>
          </a:xfrm>
        </p:spPr>
        <p:txBody>
          <a:bodyPr anchor="b">
            <a:normAutofit/>
          </a:bodyPr>
          <a:lstStyle/>
          <a:p>
            <a:pPr algn="l"/>
            <a:r>
              <a:rPr lang="nl-NL">
                <a:solidFill>
                  <a:srgbClr val="FFFFFF"/>
                </a:solidFill>
              </a:rPr>
              <a:t>Deskundigheidsbevordering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E9F04-F2B9-43BD-B684-03C7D6C6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3"/>
            <a:ext cx="4958128" cy="1765055"/>
          </a:xfrm>
        </p:spPr>
        <p:txBody>
          <a:bodyPr anchor="t">
            <a:normAutofit/>
          </a:bodyPr>
          <a:lstStyle/>
          <a:p>
            <a:pPr algn="l"/>
            <a:r>
              <a:rPr lang="nl-NL" sz="2200">
                <a:solidFill>
                  <a:srgbClr val="FFFFFF"/>
                </a:solidFill>
              </a:rPr>
              <a:t>Stap 4 </a:t>
            </a:r>
          </a:p>
        </p:txBody>
      </p:sp>
    </p:spTree>
    <p:extLst>
      <p:ext uri="{BB962C8B-B14F-4D97-AF65-F5344CB8AC3E}">
        <p14:creationId xmlns:p14="http://schemas.microsoft.com/office/powerpoint/2010/main" val="4462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AB5E6C-A333-4B8A-92E2-99E87DAB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20DEDC-CA4F-40D2-A41C-634DA50DE6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2094" r="3932" b="-2"/>
          <a:stretch/>
        </p:blipFill>
        <p:spPr>
          <a:xfrm>
            <a:off x="20" y="10"/>
            <a:ext cx="6094455" cy="68566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Diagnostiek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0BF1DC-B676-4F61-97CD-145AF34771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16843" r="21568"/>
          <a:stretch/>
        </p:blipFill>
        <p:spPr>
          <a:xfrm>
            <a:off x="6094475" y="10"/>
            <a:ext cx="6094475" cy="68579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08F8D8B-6AF1-4B82-9475-839DD151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DBCDBF5-612F-4CD4-8F6B-3013D8541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D54F697-51B1-4B46-9CE0-6D0B1FC15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0FDAF160-89CA-4D7D-849E-1B72EA0D9C07}"/>
              </a:ext>
            </a:extLst>
          </p:cNvPr>
          <p:cNvSpPr txBox="1"/>
          <p:nvPr/>
        </p:nvSpPr>
        <p:spPr>
          <a:xfrm>
            <a:off x="6781800" y="726538"/>
            <a:ext cx="4495800" cy="501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CT scan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FFFFFF"/>
                </a:solidFill>
              </a:rPr>
              <a:t>Bloed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onderzoek</a:t>
            </a:r>
            <a:endParaRPr lang="en-US">
              <a:solidFill>
                <a:srgbClr val="FFFFFF"/>
              </a:solidFill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FFFFFF"/>
                </a:solidFill>
              </a:rPr>
              <a:t>Hartfilmpje</a:t>
            </a:r>
            <a:r>
              <a:rPr lang="en-US">
                <a:solidFill>
                  <a:srgbClr val="FFFFFF"/>
                </a:solidFill>
              </a:rPr>
              <a:t>, hart echo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Echo </a:t>
            </a:r>
            <a:r>
              <a:rPr lang="en-US" err="1">
                <a:solidFill>
                  <a:srgbClr val="FFFFFF"/>
                </a:solidFill>
              </a:rPr>
              <a:t>halsslagaderen</a:t>
            </a:r>
            <a:endParaRPr lang="en-US">
              <a:solidFill>
                <a:srgbClr val="FFFFFF"/>
              </a:solidFill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0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79F99689-BAF9-4C13-A677-7FCA0E8AE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61339"/>
            <a:ext cx="5332506" cy="2831136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6B61082-87EA-4FDE-A08C-E7339A424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0" r="13950" b="-1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37" name="Group 15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38" name="Picture 17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39" name="Tijdelijke aanduiding voor inhoud 2">
            <a:extLst>
              <a:ext uri="{FF2B5EF4-FFF2-40B4-BE49-F238E27FC236}">
                <a16:creationId xmlns:a16="http://schemas.microsoft.com/office/drawing/2014/main" id="{5F15B394-495A-46E4-B1A2-72D76E599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2" y="3429000"/>
            <a:ext cx="5332164" cy="2585613"/>
          </a:xfrm>
        </p:spPr>
        <p:txBody>
          <a:bodyPr>
            <a:normAutofit/>
          </a:bodyPr>
          <a:lstStyle/>
          <a:p>
            <a:endParaRPr lang="nl-NL" sz="180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7A50FD4-3905-4AB2-A771-04B94144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753" y="663575"/>
            <a:ext cx="3352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C0E01-BC96-4381-99B4-038A5E1D9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0019" y="1016017"/>
            <a:ext cx="5295076" cy="638888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A5182-88AD-4DEB-8200-5575BC81C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1"/>
            <a:ext cx="7724071" cy="6858000"/>
            <a:chOff x="4464881" y="0"/>
            <a:chExt cx="7724071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3E7B46-8463-4264-9E25-CE556788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775669-500B-4365-AF2B-E5F1F866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751C79-B1DA-43A5-B519-8D556ED65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43"/>
          <a:stretch/>
        </p:blipFill>
        <p:spPr>
          <a:xfrm>
            <a:off x="1640586" y="1169916"/>
            <a:ext cx="8910828" cy="45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3098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erkeuzeformulier en een potlood">
            <a:extLst>
              <a:ext uri="{FF2B5EF4-FFF2-40B4-BE49-F238E27FC236}">
                <a16:creationId xmlns:a16="http://schemas.microsoft.com/office/drawing/2014/main" id="{7EB3E208-4E6F-4E1A-B721-2B80E411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1" r="-2" b="826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CE301F-5DFD-4D49-A1C0-128D41ED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Evaluatie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285BE5-7DC9-472B-88C9-43EA8493ABB8}"/>
              </a:ext>
            </a:extLst>
          </p:cNvPr>
          <p:cNvSpPr txBox="1"/>
          <p:nvPr/>
        </p:nvSpPr>
        <p:spPr>
          <a:xfrm>
            <a:off x="1473994" y="2521744"/>
            <a:ext cx="510063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3200" b="1">
                <a:solidFill>
                  <a:schemeClr val="bg1"/>
                </a:solidFill>
                <a:latin typeface="Century Gothic"/>
              </a:rPr>
              <a:t>Doelen behaald</a:t>
            </a:r>
            <a:endParaRPr lang="nl-NL"/>
          </a:p>
          <a:p>
            <a:endParaRPr lang="nl-NL" sz="3200" b="1">
              <a:solidFill>
                <a:schemeClr val="bg1"/>
              </a:solidFill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nl-NL" sz="3200" b="1">
                <a:solidFill>
                  <a:schemeClr val="bg1"/>
                </a:solidFill>
                <a:latin typeface="Century Gothic"/>
              </a:rPr>
              <a:t>Wat heb je geleerd deze les en neem je mee </a:t>
            </a:r>
          </a:p>
          <a:p>
            <a:endParaRPr lang="nl-NL" sz="3200" b="1">
              <a:solidFill>
                <a:schemeClr val="bg1"/>
              </a:solidFill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nl-NL" sz="3200" b="1">
                <a:solidFill>
                  <a:schemeClr val="bg1"/>
                </a:solidFill>
                <a:latin typeface="Century Gothic"/>
              </a:rPr>
              <a:t>Feedback op de les</a:t>
            </a:r>
          </a:p>
        </p:txBody>
      </p:sp>
    </p:spTree>
    <p:extLst>
      <p:ext uri="{BB962C8B-B14F-4D97-AF65-F5344CB8AC3E}">
        <p14:creationId xmlns:p14="http://schemas.microsoft.com/office/powerpoint/2010/main" val="176187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B7BDB5-BE0D-446B-AA57-16A1D859E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08FD00-E296-493C-89F7-EE7DB15D2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9000E1-E55C-4724-B0E8-CC588826F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BD1A748-4BF2-4A0A-ABB3-5A1B5F1D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352799" cy="5577934"/>
          </a:xfrm>
        </p:spPr>
        <p:txBody>
          <a:bodyPr>
            <a:normAutofit/>
          </a:bodyPr>
          <a:lstStyle/>
          <a:p>
            <a:r>
              <a:rPr lang="nl-NL" sz="4000"/>
              <a:t>Programma voor vandaag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91147C-4982-4223-BFB9-381C6E61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4" y="6416675"/>
            <a:ext cx="27432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551AF0A5-5393-407E-B612-7484747D7A4A}" type="datetime1">
              <a:rPr lang="nl-NL" smtClean="0"/>
              <a:pPr rtl="0">
                <a:spcAft>
                  <a:spcPts val="600"/>
                </a:spcAft>
              </a:pPr>
              <a:t>6-10-2021</a:t>
            </a:fld>
            <a:endParaRPr lang="en-US"/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F627234C-3DB6-45BC-A4B2-E2E3A0584B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374129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603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633C2-7349-48E3-907A-22AD6EF0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14399"/>
            <a:ext cx="3543300" cy="4578624"/>
          </a:xfrm>
        </p:spPr>
        <p:txBody>
          <a:bodyPr anchor="b">
            <a:normAutofit/>
          </a:bodyPr>
          <a:lstStyle/>
          <a:p>
            <a:r>
              <a:rPr lang="nl-NL"/>
              <a:t>Klaar?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BA951FD-EDE1-4517-9812-BAC69A57E2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5394" y="867226"/>
          <a:ext cx="5732206" cy="507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343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763DA8-CE3A-4B30-B2F5-0D128777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B75A5A-FDA7-4C8E-BD65-8506C42AA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6AFCAB-12BF-4A0B-B089-A794259D2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D3DC228-DC1C-42FB-B99F-22338440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599"/>
            <a:ext cx="4191000" cy="2682875"/>
          </a:xfrm>
        </p:spPr>
        <p:txBody>
          <a:bodyPr>
            <a:normAutofit/>
          </a:bodyPr>
          <a:lstStyle/>
          <a:p>
            <a:r>
              <a:rPr lang="nl-NL" sz="4000"/>
              <a:t>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43B899-23DA-4AA5-9482-1EF20B9E0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4190730" cy="2667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1800" b="1"/>
              <a:t>Vorige week Stap 3 – planning gemaakt in logboek</a:t>
            </a:r>
          </a:p>
          <a:p>
            <a:r>
              <a:rPr lang="nl-NL" sz="1800" b="1"/>
              <a:t>Deze week stap 4  --&gt; werken aan je planning</a:t>
            </a:r>
          </a:p>
          <a:p>
            <a:pPr fontAlgn="base"/>
            <a:r>
              <a:rPr lang="nl-NL" sz="1800" b="1"/>
              <a:t>Planning Leerproces school (zie eindopdracht)</a:t>
            </a:r>
          </a:p>
          <a:p>
            <a:pPr fontAlgn="base"/>
            <a:r>
              <a:rPr lang="nl-NL" sz="1800" b="1"/>
              <a:t>Planning Consortiumopdracht.  </a:t>
            </a:r>
          </a:p>
          <a:p>
            <a:endParaRPr lang="nl-NL" sz="1800"/>
          </a:p>
          <a:p>
            <a:endParaRPr lang="nl-NL" sz="180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14766178-4037-4813-8437-9A633C0B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532" y="609600"/>
            <a:ext cx="532180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7D8D4-0A33-4ADC-8216-FF7CEA63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958286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>
                <a:hlinkClick r:id="rId2"/>
              </a:rPr>
              <a:t>https://forms.office.com/Pages/ResponsePage.aspx?id=LGjOClFYn02GOiwqM0AhLT0TIZQ-sM5Dl-nuTtUAQipUOFhFTVNaUTdGVUFKRzZVMUJEUVlMVk9DRy4u</a:t>
            </a:r>
            <a:r>
              <a:rPr lang="nl-NL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6071EB-45FC-4AB2-A397-B485D533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3359150"/>
            <a:ext cx="11274612" cy="4195763"/>
          </a:xfrm>
        </p:spPr>
        <p:txBody>
          <a:bodyPr/>
          <a:lstStyle/>
          <a:p>
            <a:endParaRPr lang="nl-NL" b="0" i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Deze twee worden ten onrechte vaak met elkaar verward. </a:t>
            </a:r>
            <a:r>
              <a:rPr lang="nl-NL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Atherosclerose</a:t>
            </a:r>
            <a:r>
              <a:rPr lang="nl-NL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is een verharding die specifiek wordt veroorzaakt door een </a:t>
            </a:r>
            <a:r>
              <a:rPr lang="nl-NL" b="0" i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atheroomplaat</a:t>
            </a:r>
            <a:r>
              <a:rPr lang="nl-NL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nl-NL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Arteriosclerose</a:t>
            </a:r>
            <a:r>
              <a:rPr lang="nl-NL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komt meestal eerst voor in de aorta doordat vooral het begin van de aorta voornamelijk uit elastisch bindweefsel bestaat</a:t>
            </a:r>
            <a:endParaRPr lang="nl-NL"/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E3990C-AF8A-4A3C-808C-F2F324AE9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533319"/>
            <a:ext cx="10777882" cy="8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BE13C2-9400-47F5-B3E1-54F1E6D25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4DF8E0-F316-4E19-844E-1A9BF337D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D3D5CE-9EEF-48EF-8916-A0976F269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06311C5-36BD-4F46-96BA-2B7D8224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76" y="304801"/>
            <a:ext cx="9601200" cy="17404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/>
          </a:p>
        </p:txBody>
      </p:sp>
      <p:pic>
        <p:nvPicPr>
          <p:cNvPr id="8" name="Tijdelijke aanduiding voor inhoud 6">
            <a:extLst>
              <a:ext uri="{FF2B5EF4-FFF2-40B4-BE49-F238E27FC236}">
                <a16:creationId xmlns:a16="http://schemas.microsoft.com/office/drawing/2014/main" id="{A4D74714-852B-4BCF-80E3-E0EBDC9ED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12" y="1590675"/>
            <a:ext cx="2780899" cy="4438388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0E9FEFB-FC97-4376-9E51-81A94A6E3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98099" y="1370389"/>
            <a:ext cx="7260476" cy="473746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CAF8EA2-01D3-4A5E-8ABC-056FCF93A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624" y="456515"/>
            <a:ext cx="3753076" cy="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Risicofactoren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EB67AA-F4DE-42DF-8E1E-346C8C54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21" y="1825624"/>
            <a:ext cx="5648325" cy="4124325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781CEB-D5F5-43F5-8380-DB24F24C8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D2266EE-5522-4019-A35C-A1A511CC9D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F59A3C2F-73C5-406D-8171-0298AAE00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65" y="521493"/>
            <a:ext cx="3390972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2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827C3-160F-43F0-B9CF-28240BFB7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A5FF07-9173-441F-82AF-755CCCEC1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06" y="685800"/>
            <a:ext cx="9792692" cy="2476499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ED1D4FDF-F63D-4EA4-B0E8-C7267DEC9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53" y="3862439"/>
            <a:ext cx="3220197" cy="23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3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ADB362-9771-4A3C-B9E5-6777F34C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9B69F7-8B14-41BC-9B32-B34988D7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94623"/>
            <a:ext cx="5996619" cy="21310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Voorkomen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4D4363-EDF7-455D-B83A-9343AD20F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64248C9-9186-4DBE-9F5D-F02133F84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8935880-05FC-4BA7-B658-EB15C9423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E4A6018-2597-44FD-B4F3-8F9932A5F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5322" y="2667000"/>
            <a:ext cx="4828221" cy="363841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2926A9D-D00A-4118-A928-124658C6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57" y="3234556"/>
            <a:ext cx="5179237" cy="25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1B2C30"/>
      </a:dk2>
      <a:lt2>
        <a:srgbClr val="F2F3F0"/>
      </a:lt2>
      <a:accent1>
        <a:srgbClr val="7D29E7"/>
      </a:accent1>
      <a:accent2>
        <a:srgbClr val="413DDC"/>
      </a:accent2>
      <a:accent3>
        <a:srgbClr val="2973E7"/>
      </a:accent3>
      <a:accent4>
        <a:srgbClr val="17B0D5"/>
      </a:accent4>
      <a:accent5>
        <a:srgbClr val="22C29E"/>
      </a:accent5>
      <a:accent6>
        <a:srgbClr val="16C655"/>
      </a:accent6>
      <a:hlink>
        <a:srgbClr val="339A95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DappledVTI</vt:lpstr>
      <vt:lpstr>Deskundigheidsbevordering</vt:lpstr>
      <vt:lpstr>Programma voor vandaag</vt:lpstr>
      <vt:lpstr>Klaar?</vt:lpstr>
      <vt:lpstr>Planning</vt:lpstr>
      <vt:lpstr>https://forms.office.com/Pages/ResponsePage.aspx?id=LGjOClFYn02GOiwqM0AhLT0TIZQ-sM5Dl-nuTtUAQipUOFhFTVNaUTdGVUFKRzZVMUJEUVlMVk9DRy4u </vt:lpstr>
      <vt:lpstr>PowerPoint Presentation</vt:lpstr>
      <vt:lpstr>Risicofactoren</vt:lpstr>
      <vt:lpstr>PowerPoint Presentation</vt:lpstr>
      <vt:lpstr>Voorkomen</vt:lpstr>
      <vt:lpstr>Diagnostiek</vt:lpstr>
      <vt:lpstr>PowerPoint Presentation</vt:lpstr>
      <vt:lpstr>PowerPoint Presentation</vt:lpstr>
      <vt:lpstr>Evaluatie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Deskundigheidsbevordering</dc:title>
  <dc:creator>Joanna Rodrigues</dc:creator>
  <cp:revision>1</cp:revision>
  <dcterms:created xsi:type="dcterms:W3CDTF">2021-09-29T12:53:07Z</dcterms:created>
  <dcterms:modified xsi:type="dcterms:W3CDTF">2021-10-06T14:54:13Z</dcterms:modified>
</cp:coreProperties>
</file>